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3" r:id="rId3"/>
    <p:sldId id="259" r:id="rId4"/>
    <p:sldId id="261" r:id="rId5"/>
    <p:sldId id="264" r:id="rId6"/>
    <p:sldId id="262" r:id="rId7"/>
    <p:sldId id="266" r:id="rId8"/>
    <p:sldId id="265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AA1F"/>
    <a:srgbClr val="FFFFFF"/>
    <a:srgbClr val="F1EEE7"/>
    <a:srgbClr val="F9F8F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5" d="100"/>
          <a:sy n="65" d="100"/>
        </p:scale>
        <p:origin x="-15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-2844" y="-12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74B17C-A8D6-4EC1-9F74-DEF1B852E50E}" type="doc">
      <dgm:prSet loTypeId="urn:microsoft.com/office/officeart/2005/8/layout/list1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5D72DEBB-C4EE-4A4C-998A-DBACC02F0CFB}">
      <dgm:prSet phldrT="[文本]" custT="1"/>
      <dgm:spPr/>
      <dgm:t>
        <a:bodyPr/>
        <a:lstStyle/>
        <a:p>
          <a:r>
            <a:rPr lang="en-PH" altLang="zh-CN" sz="2800" dirty="0" smtClean="0">
              <a:latin typeface="Times New Roman" pitchFamily="18" charset="0"/>
              <a:cs typeface="Times New Roman" pitchFamily="18" charset="0"/>
            </a:rPr>
            <a:t>Healthy and physically active</a:t>
          </a:r>
          <a:endParaRPr lang="zh-CN" alt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17E68D72-00DC-4896-AF97-6202D147E269}" type="parTrans" cxnId="{1A220DA0-ED41-4929-AA2B-745CE0C8832B}">
      <dgm:prSet/>
      <dgm:spPr/>
      <dgm:t>
        <a:bodyPr/>
        <a:lstStyle/>
        <a:p>
          <a:endParaRPr lang="zh-CN" altLang="en-US"/>
        </a:p>
      </dgm:t>
    </dgm:pt>
    <dgm:pt modelId="{2E39222F-7B7B-4ED2-827E-1328DFCF5572}" type="sibTrans" cxnId="{1A220DA0-ED41-4929-AA2B-745CE0C8832B}">
      <dgm:prSet/>
      <dgm:spPr/>
      <dgm:t>
        <a:bodyPr/>
        <a:lstStyle/>
        <a:p>
          <a:endParaRPr lang="zh-CN" altLang="en-US"/>
        </a:p>
      </dgm:t>
    </dgm:pt>
    <dgm:pt modelId="{240C59D7-2CE4-462A-9515-C237DA44CA8D}">
      <dgm:prSet phldrT="[文本]" custT="1"/>
      <dgm:spPr/>
      <dgm:t>
        <a:bodyPr/>
        <a:lstStyle/>
        <a:p>
          <a:r>
            <a:rPr lang="en-PH" altLang="zh-CN" sz="2800" dirty="0" smtClean="0">
              <a:latin typeface="Times New Roman" pitchFamily="18" charset="0"/>
              <a:cs typeface="Times New Roman" pitchFamily="18" charset="0"/>
            </a:rPr>
            <a:t>Proud of themselves their  family culture heritage and country</a:t>
          </a:r>
          <a:endParaRPr lang="zh-CN" alt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CD49C4B8-92C8-418B-931E-B71E1BE6881B}" type="parTrans" cxnId="{910A7DF5-E214-4793-B0E5-4BDA9128D21F}">
      <dgm:prSet/>
      <dgm:spPr/>
      <dgm:t>
        <a:bodyPr/>
        <a:lstStyle/>
        <a:p>
          <a:endParaRPr lang="zh-CN" altLang="en-US"/>
        </a:p>
      </dgm:t>
    </dgm:pt>
    <dgm:pt modelId="{947B3124-FA3E-44E6-A51D-10587B3FB02E}" type="sibTrans" cxnId="{910A7DF5-E214-4793-B0E5-4BDA9128D21F}">
      <dgm:prSet/>
      <dgm:spPr/>
      <dgm:t>
        <a:bodyPr/>
        <a:lstStyle/>
        <a:p>
          <a:endParaRPr lang="zh-CN" altLang="en-US"/>
        </a:p>
      </dgm:t>
    </dgm:pt>
    <dgm:pt modelId="{B05E394A-9B94-4D12-AA2A-4A782672DD2C}">
      <dgm:prSet phldrT="[文本]" custT="1"/>
      <dgm:spPr/>
      <dgm:t>
        <a:bodyPr/>
        <a:lstStyle/>
        <a:p>
          <a:r>
            <a:rPr lang="en-PH" altLang="zh-CN" sz="2800" dirty="0" smtClean="0">
              <a:latin typeface="Times New Roman" pitchFamily="18" charset="0"/>
              <a:cs typeface="Times New Roman" pitchFamily="18" charset="0"/>
            </a:rPr>
            <a:t>Inquisitive, enthusiastic and engaged learners</a:t>
          </a:r>
          <a:endParaRPr lang="zh-CN" alt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A56B56F5-D1A3-4E94-9B1D-AFE1904D8299}" type="parTrans" cxnId="{DAD30B86-5D82-4561-9BF4-8FBCCDDA715C}">
      <dgm:prSet/>
      <dgm:spPr/>
      <dgm:t>
        <a:bodyPr/>
        <a:lstStyle/>
        <a:p>
          <a:endParaRPr lang="zh-CN" altLang="en-US"/>
        </a:p>
      </dgm:t>
    </dgm:pt>
    <dgm:pt modelId="{7A5B6132-DA9E-4D4C-92AC-FEA7555A6732}" type="sibTrans" cxnId="{DAD30B86-5D82-4561-9BF4-8FBCCDDA715C}">
      <dgm:prSet/>
      <dgm:spPr/>
      <dgm:t>
        <a:bodyPr/>
        <a:lstStyle/>
        <a:p>
          <a:endParaRPr lang="zh-CN" altLang="en-US"/>
        </a:p>
      </dgm:t>
    </dgm:pt>
    <dgm:pt modelId="{290ADAC8-17E0-4F11-BE79-899CD4DD5E12}" type="pres">
      <dgm:prSet presAssocID="{0274B17C-A8D6-4EC1-9F74-DEF1B852E50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5EF6FC4-75DC-49E3-BD05-7B7E6300CE25}" type="pres">
      <dgm:prSet presAssocID="{5D72DEBB-C4EE-4A4C-998A-DBACC02F0CFB}" presName="parentLin" presStyleCnt="0"/>
      <dgm:spPr/>
    </dgm:pt>
    <dgm:pt modelId="{20A6C866-FD85-4400-83D4-E3B919A34B51}" type="pres">
      <dgm:prSet presAssocID="{5D72DEBB-C4EE-4A4C-998A-DBACC02F0CFB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833C47F7-914D-4919-99FE-C55F44DD4350}" type="pres">
      <dgm:prSet presAssocID="{5D72DEBB-C4EE-4A4C-998A-DBACC02F0CFB}" presName="parentText" presStyleLbl="node1" presStyleIdx="0" presStyleCnt="3" custScaleX="142857" custScaleY="34445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CA09CCC-EF99-4340-B4E1-5E5C5D8074D6}" type="pres">
      <dgm:prSet presAssocID="{5D72DEBB-C4EE-4A4C-998A-DBACC02F0CFB}" presName="negativeSpace" presStyleCnt="0"/>
      <dgm:spPr/>
    </dgm:pt>
    <dgm:pt modelId="{5EFADA3F-DBD8-47B3-87A4-F7C4DF43CC18}" type="pres">
      <dgm:prSet presAssocID="{5D72DEBB-C4EE-4A4C-998A-DBACC02F0CFB}" presName="childText" presStyleLbl="conFgAcc1" presStyleIdx="0" presStyleCnt="3" custScaleY="228253">
        <dgm:presLayoutVars>
          <dgm:bulletEnabled val="1"/>
        </dgm:presLayoutVars>
      </dgm:prSet>
      <dgm:spPr/>
    </dgm:pt>
    <dgm:pt modelId="{D5BCB613-75FD-4DEE-8DA5-6CE19F632FB4}" type="pres">
      <dgm:prSet presAssocID="{2E39222F-7B7B-4ED2-827E-1328DFCF5572}" presName="spaceBetweenRectangles" presStyleCnt="0"/>
      <dgm:spPr/>
    </dgm:pt>
    <dgm:pt modelId="{AD00622C-704A-40DB-AA9A-CF6B66B9CB56}" type="pres">
      <dgm:prSet presAssocID="{240C59D7-2CE4-462A-9515-C237DA44CA8D}" presName="parentLin" presStyleCnt="0"/>
      <dgm:spPr/>
    </dgm:pt>
    <dgm:pt modelId="{1C3B8E56-CDD6-48F6-8138-C0343817464C}" type="pres">
      <dgm:prSet presAssocID="{240C59D7-2CE4-462A-9515-C237DA44CA8D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120FC45C-3BD5-48EA-A639-E7D5A20ED3FD}" type="pres">
      <dgm:prSet presAssocID="{240C59D7-2CE4-462A-9515-C237DA44CA8D}" presName="parentText" presStyleLbl="node1" presStyleIdx="1" presStyleCnt="3" custScaleX="140000" custScaleY="610818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97A93D8-BD3E-486E-ABDB-8DA346AD7C11}" type="pres">
      <dgm:prSet presAssocID="{240C59D7-2CE4-462A-9515-C237DA44CA8D}" presName="negativeSpace" presStyleCnt="0"/>
      <dgm:spPr/>
    </dgm:pt>
    <dgm:pt modelId="{58D67328-282B-4E2B-B4DB-8AD412BAFFBC}" type="pres">
      <dgm:prSet presAssocID="{240C59D7-2CE4-462A-9515-C237DA44CA8D}" presName="childText" presStyleLbl="conFgAcc1" presStyleIdx="1" presStyleCnt="3" custFlipVert="1" custScaleY="270613">
        <dgm:presLayoutVars>
          <dgm:bulletEnabled val="1"/>
        </dgm:presLayoutVars>
      </dgm:prSet>
      <dgm:spPr/>
    </dgm:pt>
    <dgm:pt modelId="{C761DE94-27E5-4F75-9E5A-A7E6DD8791DF}" type="pres">
      <dgm:prSet presAssocID="{947B3124-FA3E-44E6-A51D-10587B3FB02E}" presName="spaceBetweenRectangles" presStyleCnt="0"/>
      <dgm:spPr/>
    </dgm:pt>
    <dgm:pt modelId="{B38C66CE-824B-42F9-A9FE-390D8396D086}" type="pres">
      <dgm:prSet presAssocID="{B05E394A-9B94-4D12-AA2A-4A782672DD2C}" presName="parentLin" presStyleCnt="0"/>
      <dgm:spPr/>
    </dgm:pt>
    <dgm:pt modelId="{0846F4B8-B208-428D-B0F2-ECF3D2F850BA}" type="pres">
      <dgm:prSet presAssocID="{B05E394A-9B94-4D12-AA2A-4A782672DD2C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8D3EE3B5-4895-4D5C-BF7C-9C953348E53B}" type="pres">
      <dgm:prSet presAssocID="{B05E394A-9B94-4D12-AA2A-4A782672DD2C}" presName="parentText" presStyleLbl="node1" presStyleIdx="2" presStyleCnt="3" custScaleX="134542" custScaleY="39393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262F509-6396-4BFC-87D5-70BB0970B22E}" type="pres">
      <dgm:prSet presAssocID="{B05E394A-9B94-4D12-AA2A-4A782672DD2C}" presName="negativeSpace" presStyleCnt="0"/>
      <dgm:spPr/>
    </dgm:pt>
    <dgm:pt modelId="{F776FF77-BBFD-429A-B555-3A759A0377CC}" type="pres">
      <dgm:prSet presAssocID="{B05E394A-9B94-4D12-AA2A-4A782672DD2C}" presName="childText" presStyleLbl="conFgAcc1" presStyleIdx="2" presStyleCnt="3" custFlipVert="0" custScaleY="241805" custLinFactY="30662" custLinFactNeighborY="100000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</dgm:ptLst>
  <dgm:cxnLst>
    <dgm:cxn modelId="{A4F0AFCF-DC3C-458A-A303-F6C7D7730B37}" type="presOf" srcId="{0274B17C-A8D6-4EC1-9F74-DEF1B852E50E}" destId="{290ADAC8-17E0-4F11-BE79-899CD4DD5E12}" srcOrd="0" destOrd="0" presId="urn:microsoft.com/office/officeart/2005/8/layout/list1"/>
    <dgm:cxn modelId="{1A220DA0-ED41-4929-AA2B-745CE0C8832B}" srcId="{0274B17C-A8D6-4EC1-9F74-DEF1B852E50E}" destId="{5D72DEBB-C4EE-4A4C-998A-DBACC02F0CFB}" srcOrd="0" destOrd="0" parTransId="{17E68D72-00DC-4896-AF97-6202D147E269}" sibTransId="{2E39222F-7B7B-4ED2-827E-1328DFCF5572}"/>
    <dgm:cxn modelId="{0BBF1B3F-8A92-4869-A7D9-B0D160818933}" type="presOf" srcId="{B05E394A-9B94-4D12-AA2A-4A782672DD2C}" destId="{0846F4B8-B208-428D-B0F2-ECF3D2F850BA}" srcOrd="0" destOrd="0" presId="urn:microsoft.com/office/officeart/2005/8/layout/list1"/>
    <dgm:cxn modelId="{60A2F5CD-4503-4F11-9076-BABD10ADACEA}" type="presOf" srcId="{5D72DEBB-C4EE-4A4C-998A-DBACC02F0CFB}" destId="{833C47F7-914D-4919-99FE-C55F44DD4350}" srcOrd="1" destOrd="0" presId="urn:microsoft.com/office/officeart/2005/8/layout/list1"/>
    <dgm:cxn modelId="{13CB3B3D-B9E4-4D21-A6C1-8145CCF056CA}" type="presOf" srcId="{240C59D7-2CE4-462A-9515-C237DA44CA8D}" destId="{1C3B8E56-CDD6-48F6-8138-C0343817464C}" srcOrd="0" destOrd="0" presId="urn:microsoft.com/office/officeart/2005/8/layout/list1"/>
    <dgm:cxn modelId="{910A7DF5-E214-4793-B0E5-4BDA9128D21F}" srcId="{0274B17C-A8D6-4EC1-9F74-DEF1B852E50E}" destId="{240C59D7-2CE4-462A-9515-C237DA44CA8D}" srcOrd="1" destOrd="0" parTransId="{CD49C4B8-92C8-418B-931E-B71E1BE6881B}" sibTransId="{947B3124-FA3E-44E6-A51D-10587B3FB02E}"/>
    <dgm:cxn modelId="{DAD30B86-5D82-4561-9BF4-8FBCCDDA715C}" srcId="{0274B17C-A8D6-4EC1-9F74-DEF1B852E50E}" destId="{B05E394A-9B94-4D12-AA2A-4A782672DD2C}" srcOrd="2" destOrd="0" parTransId="{A56B56F5-D1A3-4E94-9B1D-AFE1904D8299}" sibTransId="{7A5B6132-DA9E-4D4C-92AC-FEA7555A6732}"/>
    <dgm:cxn modelId="{8BDE5AA8-EA2A-49D9-9255-350C9250FD68}" type="presOf" srcId="{B05E394A-9B94-4D12-AA2A-4A782672DD2C}" destId="{8D3EE3B5-4895-4D5C-BF7C-9C953348E53B}" srcOrd="1" destOrd="0" presId="urn:microsoft.com/office/officeart/2005/8/layout/list1"/>
    <dgm:cxn modelId="{300DC019-576E-44D5-9D12-6D7BBC6F284B}" type="presOf" srcId="{240C59D7-2CE4-462A-9515-C237DA44CA8D}" destId="{120FC45C-3BD5-48EA-A639-E7D5A20ED3FD}" srcOrd="1" destOrd="0" presId="urn:microsoft.com/office/officeart/2005/8/layout/list1"/>
    <dgm:cxn modelId="{406B1AE7-9F86-4678-A5F9-42149665F590}" type="presOf" srcId="{5D72DEBB-C4EE-4A4C-998A-DBACC02F0CFB}" destId="{20A6C866-FD85-4400-83D4-E3B919A34B51}" srcOrd="0" destOrd="0" presId="urn:microsoft.com/office/officeart/2005/8/layout/list1"/>
    <dgm:cxn modelId="{B8B175EB-3802-4423-BD00-61F9EE4076B0}" type="presParOf" srcId="{290ADAC8-17E0-4F11-BE79-899CD4DD5E12}" destId="{45EF6FC4-75DC-49E3-BD05-7B7E6300CE25}" srcOrd="0" destOrd="0" presId="urn:microsoft.com/office/officeart/2005/8/layout/list1"/>
    <dgm:cxn modelId="{AAA92218-2CE1-4622-83DB-FFAE2E6BE968}" type="presParOf" srcId="{45EF6FC4-75DC-49E3-BD05-7B7E6300CE25}" destId="{20A6C866-FD85-4400-83D4-E3B919A34B51}" srcOrd="0" destOrd="0" presId="urn:microsoft.com/office/officeart/2005/8/layout/list1"/>
    <dgm:cxn modelId="{94217C50-C294-4944-A6B3-10712E36058F}" type="presParOf" srcId="{45EF6FC4-75DC-49E3-BD05-7B7E6300CE25}" destId="{833C47F7-914D-4919-99FE-C55F44DD4350}" srcOrd="1" destOrd="0" presId="urn:microsoft.com/office/officeart/2005/8/layout/list1"/>
    <dgm:cxn modelId="{62AC62EE-5944-4C83-ADBC-6BCE4E441DDD}" type="presParOf" srcId="{290ADAC8-17E0-4F11-BE79-899CD4DD5E12}" destId="{1CA09CCC-EF99-4340-B4E1-5E5C5D8074D6}" srcOrd="1" destOrd="0" presId="urn:microsoft.com/office/officeart/2005/8/layout/list1"/>
    <dgm:cxn modelId="{D649D9B9-4DA8-4F66-B842-3E9326F8BE25}" type="presParOf" srcId="{290ADAC8-17E0-4F11-BE79-899CD4DD5E12}" destId="{5EFADA3F-DBD8-47B3-87A4-F7C4DF43CC18}" srcOrd="2" destOrd="0" presId="urn:microsoft.com/office/officeart/2005/8/layout/list1"/>
    <dgm:cxn modelId="{AAD9A12F-0360-4BD5-A706-28837183B1A4}" type="presParOf" srcId="{290ADAC8-17E0-4F11-BE79-899CD4DD5E12}" destId="{D5BCB613-75FD-4DEE-8DA5-6CE19F632FB4}" srcOrd="3" destOrd="0" presId="urn:microsoft.com/office/officeart/2005/8/layout/list1"/>
    <dgm:cxn modelId="{E2889E90-85C0-4D3D-9FE6-15C49FEF74FF}" type="presParOf" srcId="{290ADAC8-17E0-4F11-BE79-899CD4DD5E12}" destId="{AD00622C-704A-40DB-AA9A-CF6B66B9CB56}" srcOrd="4" destOrd="0" presId="urn:microsoft.com/office/officeart/2005/8/layout/list1"/>
    <dgm:cxn modelId="{F87372AB-4F78-44C2-A917-C63E95378371}" type="presParOf" srcId="{AD00622C-704A-40DB-AA9A-CF6B66B9CB56}" destId="{1C3B8E56-CDD6-48F6-8138-C0343817464C}" srcOrd="0" destOrd="0" presId="urn:microsoft.com/office/officeart/2005/8/layout/list1"/>
    <dgm:cxn modelId="{B2E325DB-ADF5-4332-995D-BCD62AAAF898}" type="presParOf" srcId="{AD00622C-704A-40DB-AA9A-CF6B66B9CB56}" destId="{120FC45C-3BD5-48EA-A639-E7D5A20ED3FD}" srcOrd="1" destOrd="0" presId="urn:microsoft.com/office/officeart/2005/8/layout/list1"/>
    <dgm:cxn modelId="{8D0B337C-C0F0-46C5-8753-8F175238427D}" type="presParOf" srcId="{290ADAC8-17E0-4F11-BE79-899CD4DD5E12}" destId="{197A93D8-BD3E-486E-ABDB-8DA346AD7C11}" srcOrd="5" destOrd="0" presId="urn:microsoft.com/office/officeart/2005/8/layout/list1"/>
    <dgm:cxn modelId="{6B6C22FA-B196-438B-8D54-0D746C469703}" type="presParOf" srcId="{290ADAC8-17E0-4F11-BE79-899CD4DD5E12}" destId="{58D67328-282B-4E2B-B4DB-8AD412BAFFBC}" srcOrd="6" destOrd="0" presId="urn:microsoft.com/office/officeart/2005/8/layout/list1"/>
    <dgm:cxn modelId="{A758E118-3105-440A-9434-AE97D7A60118}" type="presParOf" srcId="{290ADAC8-17E0-4F11-BE79-899CD4DD5E12}" destId="{C761DE94-27E5-4F75-9E5A-A7E6DD8791DF}" srcOrd="7" destOrd="0" presId="urn:microsoft.com/office/officeart/2005/8/layout/list1"/>
    <dgm:cxn modelId="{BE14C9E0-CEBD-439D-A6F3-6BB2BCF9C97D}" type="presParOf" srcId="{290ADAC8-17E0-4F11-BE79-899CD4DD5E12}" destId="{B38C66CE-824B-42F9-A9FE-390D8396D086}" srcOrd="8" destOrd="0" presId="urn:microsoft.com/office/officeart/2005/8/layout/list1"/>
    <dgm:cxn modelId="{3ABB4B38-8670-4CBF-A020-7515F3CAF9E6}" type="presParOf" srcId="{B38C66CE-824B-42F9-A9FE-390D8396D086}" destId="{0846F4B8-B208-428D-B0F2-ECF3D2F850BA}" srcOrd="0" destOrd="0" presId="urn:microsoft.com/office/officeart/2005/8/layout/list1"/>
    <dgm:cxn modelId="{E4F59039-2A2A-4E93-9897-564F49790199}" type="presParOf" srcId="{B38C66CE-824B-42F9-A9FE-390D8396D086}" destId="{8D3EE3B5-4895-4D5C-BF7C-9C953348E53B}" srcOrd="1" destOrd="0" presId="urn:microsoft.com/office/officeart/2005/8/layout/list1"/>
    <dgm:cxn modelId="{40679F2C-6EAE-47B9-9D83-5407B8671412}" type="presParOf" srcId="{290ADAC8-17E0-4F11-BE79-899CD4DD5E12}" destId="{F262F509-6396-4BFC-87D5-70BB0970B22E}" srcOrd="9" destOrd="0" presId="urn:microsoft.com/office/officeart/2005/8/layout/list1"/>
    <dgm:cxn modelId="{28866242-B2DE-4E16-B866-5512B6FB3266}" type="presParOf" srcId="{290ADAC8-17E0-4F11-BE79-899CD4DD5E12}" destId="{F776FF77-BBFD-429A-B555-3A759A0377CC}" srcOrd="1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57E4DF-EBCB-451B-9841-5FD358521471}" type="doc">
      <dgm:prSet loTypeId="urn:microsoft.com/office/officeart/2005/8/layout/hList7" loCatId="list" qsTypeId="urn:microsoft.com/office/officeart/2005/8/quickstyle/simple1" qsCatId="simple" csTypeId="urn:microsoft.com/office/officeart/2005/8/colors/colorful3" csCatId="colorful" phldr="1"/>
      <dgm:spPr/>
    </dgm:pt>
    <dgm:pt modelId="{C8F5AA5B-C4A1-4F9B-866C-BD8FC571B83B}">
      <dgm:prSet phldrT="[文本]" custT="1"/>
      <dgm:spPr/>
      <dgm:t>
        <a:bodyPr/>
        <a:lstStyle/>
        <a:p>
          <a:r>
            <a:rPr lang="en-PH" altLang="zh-CN" sz="2800" dirty="0" smtClean="0"/>
            <a:t>Number sense of whole numbers</a:t>
          </a:r>
          <a:endParaRPr lang="zh-CN" altLang="en-US" sz="2800" dirty="0"/>
        </a:p>
      </dgm:t>
    </dgm:pt>
    <dgm:pt modelId="{14CF62E4-F34D-4100-8B7F-12F27397092B}" type="parTrans" cxnId="{E8936071-9407-4CEB-89A1-AC8D880AEE5C}">
      <dgm:prSet/>
      <dgm:spPr/>
      <dgm:t>
        <a:bodyPr/>
        <a:lstStyle/>
        <a:p>
          <a:endParaRPr lang="zh-CN" altLang="en-US"/>
        </a:p>
      </dgm:t>
    </dgm:pt>
    <dgm:pt modelId="{248F8290-A300-4C68-B20E-0C3F6CD6C9A5}" type="sibTrans" cxnId="{E8936071-9407-4CEB-89A1-AC8D880AEE5C}">
      <dgm:prSet/>
      <dgm:spPr/>
      <dgm:t>
        <a:bodyPr/>
        <a:lstStyle/>
        <a:p>
          <a:endParaRPr lang="zh-CN" altLang="en-US"/>
        </a:p>
      </dgm:t>
    </dgm:pt>
    <dgm:pt modelId="{3B43B3A1-F6CC-451F-8900-B83F7CDC719F}">
      <dgm:prSet phldrT="[文本]"/>
      <dgm:spPr/>
      <dgm:t>
        <a:bodyPr/>
        <a:lstStyle/>
        <a:p>
          <a:r>
            <a:rPr lang="en-PH" altLang="zh-CN" dirty="0" smtClean="0"/>
            <a:t>Operations of whole numbers</a:t>
          </a:r>
          <a:endParaRPr lang="zh-CN" altLang="en-US" dirty="0"/>
        </a:p>
      </dgm:t>
    </dgm:pt>
    <dgm:pt modelId="{99C092F9-0819-4F44-823C-2ED88D13D4B6}" type="parTrans" cxnId="{05DBAE58-032A-4014-B5A9-EC3ADCD82DB9}">
      <dgm:prSet/>
      <dgm:spPr/>
      <dgm:t>
        <a:bodyPr/>
        <a:lstStyle/>
        <a:p>
          <a:endParaRPr lang="zh-CN" altLang="en-US"/>
        </a:p>
      </dgm:t>
    </dgm:pt>
    <dgm:pt modelId="{82AA67C2-5B44-4FAC-AA11-8E981E081895}" type="sibTrans" cxnId="{05DBAE58-032A-4014-B5A9-EC3ADCD82DB9}">
      <dgm:prSet/>
      <dgm:spPr/>
      <dgm:t>
        <a:bodyPr/>
        <a:lstStyle/>
        <a:p>
          <a:endParaRPr lang="zh-CN" altLang="en-US"/>
        </a:p>
      </dgm:t>
    </dgm:pt>
    <dgm:pt modelId="{70C2B490-8FCB-44FD-9E74-69E55510E322}">
      <dgm:prSet phldrT="[文本]"/>
      <dgm:spPr/>
      <dgm:t>
        <a:bodyPr/>
        <a:lstStyle/>
        <a:p>
          <a:r>
            <a:rPr lang="en-PH" altLang="zh-CN" dirty="0" smtClean="0"/>
            <a:t>Geometry</a:t>
          </a:r>
          <a:endParaRPr lang="zh-CN" altLang="en-US" dirty="0"/>
        </a:p>
      </dgm:t>
    </dgm:pt>
    <dgm:pt modelId="{C1E91458-E50D-4861-A660-456749B81635}" type="parTrans" cxnId="{9B26EDBE-CE18-4101-8C62-2DF89B20B004}">
      <dgm:prSet/>
      <dgm:spPr/>
      <dgm:t>
        <a:bodyPr/>
        <a:lstStyle/>
        <a:p>
          <a:endParaRPr lang="zh-CN" altLang="en-US"/>
        </a:p>
      </dgm:t>
    </dgm:pt>
    <dgm:pt modelId="{3D3CA91F-F013-4AA8-96C0-4EF20B772CA3}" type="sibTrans" cxnId="{9B26EDBE-CE18-4101-8C62-2DF89B20B004}">
      <dgm:prSet/>
      <dgm:spPr/>
      <dgm:t>
        <a:bodyPr/>
        <a:lstStyle/>
        <a:p>
          <a:endParaRPr lang="zh-CN" altLang="en-US"/>
        </a:p>
      </dgm:t>
    </dgm:pt>
    <dgm:pt modelId="{9F299130-3172-4532-B830-0777D413FB75}" type="pres">
      <dgm:prSet presAssocID="{8457E4DF-EBCB-451B-9841-5FD358521471}" presName="Name0" presStyleCnt="0">
        <dgm:presLayoutVars>
          <dgm:dir/>
          <dgm:resizeHandles val="exact"/>
        </dgm:presLayoutVars>
      </dgm:prSet>
      <dgm:spPr/>
    </dgm:pt>
    <dgm:pt modelId="{38826B2D-AE4B-4F8F-9BDF-64E9BBE142A2}" type="pres">
      <dgm:prSet presAssocID="{8457E4DF-EBCB-451B-9841-5FD358521471}" presName="fgShape" presStyleLbl="fgShp" presStyleIdx="0" presStyleCnt="1"/>
      <dgm:spPr>
        <a:prstGeom prst="rightArrow">
          <a:avLst/>
        </a:prstGeom>
      </dgm:spPr>
    </dgm:pt>
    <dgm:pt modelId="{EDFB0153-05D5-4AFF-84AD-00B319BDB94A}" type="pres">
      <dgm:prSet presAssocID="{8457E4DF-EBCB-451B-9841-5FD358521471}" presName="linComp" presStyleCnt="0"/>
      <dgm:spPr/>
    </dgm:pt>
    <dgm:pt modelId="{B33452AF-4E27-482B-BB5C-562E0BA4F156}" type="pres">
      <dgm:prSet presAssocID="{C8F5AA5B-C4A1-4F9B-866C-BD8FC571B83B}" presName="compNode" presStyleCnt="0"/>
      <dgm:spPr/>
    </dgm:pt>
    <dgm:pt modelId="{5040E294-265B-41AC-8D54-E6E408F3AC72}" type="pres">
      <dgm:prSet presAssocID="{C8F5AA5B-C4A1-4F9B-866C-BD8FC571B83B}" presName="bkgdShape" presStyleLbl="node1" presStyleIdx="0" presStyleCnt="3"/>
      <dgm:spPr/>
      <dgm:t>
        <a:bodyPr/>
        <a:lstStyle/>
        <a:p>
          <a:endParaRPr lang="zh-CN" altLang="en-US"/>
        </a:p>
      </dgm:t>
    </dgm:pt>
    <dgm:pt modelId="{838E0CA0-97E8-4B59-A2CD-B4EAB54B8EFE}" type="pres">
      <dgm:prSet presAssocID="{C8F5AA5B-C4A1-4F9B-866C-BD8FC571B83B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CCB8D2A-5E29-49B9-9C1F-E0F897B9FA79}" type="pres">
      <dgm:prSet presAssocID="{C8F5AA5B-C4A1-4F9B-866C-BD8FC571B83B}" presName="invisiNode" presStyleLbl="node1" presStyleIdx="0" presStyleCnt="3"/>
      <dgm:spPr/>
    </dgm:pt>
    <dgm:pt modelId="{89CB243C-1F9B-4490-AA45-6F736278909D}" type="pres">
      <dgm:prSet presAssocID="{C8F5AA5B-C4A1-4F9B-866C-BD8FC571B83B}" presName="imagNode" presStyleLbl="fgImgPlace1" presStyleIdx="0" presStyleCnt="3"/>
      <dgm:spPr>
        <a:prstGeom prst="flowChartProcess">
          <a:avLst/>
        </a:prstGeom>
      </dgm:spPr>
    </dgm:pt>
    <dgm:pt modelId="{173B362D-8729-458B-B75F-3567261E946E}" type="pres">
      <dgm:prSet presAssocID="{248F8290-A300-4C68-B20E-0C3F6CD6C9A5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1DDBFF9F-7A9B-47A4-853A-36BA7C9E4CD0}" type="pres">
      <dgm:prSet presAssocID="{3B43B3A1-F6CC-451F-8900-B83F7CDC719F}" presName="compNode" presStyleCnt="0"/>
      <dgm:spPr/>
    </dgm:pt>
    <dgm:pt modelId="{EF024209-7CCF-4FA1-9F22-460F139B24EE}" type="pres">
      <dgm:prSet presAssocID="{3B43B3A1-F6CC-451F-8900-B83F7CDC719F}" presName="bkgdShape" presStyleLbl="node1" presStyleIdx="1" presStyleCnt="3"/>
      <dgm:spPr/>
      <dgm:t>
        <a:bodyPr/>
        <a:lstStyle/>
        <a:p>
          <a:endParaRPr lang="zh-CN" altLang="en-US"/>
        </a:p>
      </dgm:t>
    </dgm:pt>
    <dgm:pt modelId="{CB114CF3-46F7-41E8-A827-20F488C2F9B8}" type="pres">
      <dgm:prSet presAssocID="{3B43B3A1-F6CC-451F-8900-B83F7CDC719F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D67C65A-F199-4DDF-8873-3D034CFE6A4E}" type="pres">
      <dgm:prSet presAssocID="{3B43B3A1-F6CC-451F-8900-B83F7CDC719F}" presName="invisiNode" presStyleLbl="node1" presStyleIdx="1" presStyleCnt="3"/>
      <dgm:spPr/>
    </dgm:pt>
    <dgm:pt modelId="{FE85D5D2-2B96-4D57-AE00-99005EDCA081}" type="pres">
      <dgm:prSet presAssocID="{3B43B3A1-F6CC-451F-8900-B83F7CDC719F}" presName="imagNode" presStyleLbl="fgImgPlace1" presStyleIdx="1" presStyleCnt="3" custLinFactNeighborX="-1776" custLinFactNeighborY="-2485"/>
      <dgm:spPr>
        <a:prstGeom prst="flowChartProcess">
          <a:avLst/>
        </a:prstGeom>
      </dgm:spPr>
    </dgm:pt>
    <dgm:pt modelId="{CF7EEEB0-C4A5-42F8-8FF0-2EC6540B85E0}" type="pres">
      <dgm:prSet presAssocID="{82AA67C2-5B44-4FAC-AA11-8E981E081895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527CDE17-9FFD-4822-85C8-9DB97A662E33}" type="pres">
      <dgm:prSet presAssocID="{70C2B490-8FCB-44FD-9E74-69E55510E322}" presName="compNode" presStyleCnt="0"/>
      <dgm:spPr/>
    </dgm:pt>
    <dgm:pt modelId="{105BDEE0-714D-4E49-AB5A-52CFBD88AF7C}" type="pres">
      <dgm:prSet presAssocID="{70C2B490-8FCB-44FD-9E74-69E55510E322}" presName="bkgdShape" presStyleLbl="node1" presStyleIdx="2" presStyleCnt="3" custLinFactNeighborX="2364"/>
      <dgm:spPr/>
      <dgm:t>
        <a:bodyPr/>
        <a:lstStyle/>
        <a:p>
          <a:endParaRPr lang="zh-CN" altLang="en-US"/>
        </a:p>
      </dgm:t>
    </dgm:pt>
    <dgm:pt modelId="{615810B6-B12D-48A6-8B10-F7985F011115}" type="pres">
      <dgm:prSet presAssocID="{70C2B490-8FCB-44FD-9E74-69E55510E322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65526BB-2767-4786-BAFA-9B57D7258528}" type="pres">
      <dgm:prSet presAssocID="{70C2B490-8FCB-44FD-9E74-69E55510E322}" presName="invisiNode" presStyleLbl="node1" presStyleIdx="2" presStyleCnt="3"/>
      <dgm:spPr/>
    </dgm:pt>
    <dgm:pt modelId="{904118F5-F2B3-4468-9D0A-E03CFCDE854E}" type="pres">
      <dgm:prSet presAssocID="{70C2B490-8FCB-44FD-9E74-69E55510E322}" presName="imagNode" presStyleLbl="fgImgPlace1" presStyleIdx="2" presStyleCnt="3" custScaleX="120710" custScaleY="107104" custLinFactNeighborX="3706" custLinFactNeighborY="1067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>
        <a:prstGeom prst="flowChartProcess">
          <a:avLst/>
        </a:prstGeom>
      </dgm:spPr>
    </dgm:pt>
  </dgm:ptLst>
  <dgm:cxnLst>
    <dgm:cxn modelId="{8CD86861-B91C-46C4-B2A8-527B15074745}" type="presOf" srcId="{248F8290-A300-4C68-B20E-0C3F6CD6C9A5}" destId="{173B362D-8729-458B-B75F-3567261E946E}" srcOrd="0" destOrd="0" presId="urn:microsoft.com/office/officeart/2005/8/layout/hList7"/>
    <dgm:cxn modelId="{E8936071-9407-4CEB-89A1-AC8D880AEE5C}" srcId="{8457E4DF-EBCB-451B-9841-5FD358521471}" destId="{C8F5AA5B-C4A1-4F9B-866C-BD8FC571B83B}" srcOrd="0" destOrd="0" parTransId="{14CF62E4-F34D-4100-8B7F-12F27397092B}" sibTransId="{248F8290-A300-4C68-B20E-0C3F6CD6C9A5}"/>
    <dgm:cxn modelId="{970E1369-74E0-42FF-AAF0-37FA3E420404}" type="presOf" srcId="{C8F5AA5B-C4A1-4F9B-866C-BD8FC571B83B}" destId="{5040E294-265B-41AC-8D54-E6E408F3AC72}" srcOrd="0" destOrd="0" presId="urn:microsoft.com/office/officeart/2005/8/layout/hList7"/>
    <dgm:cxn modelId="{C6D62104-BA7A-4F08-901B-53E5644FC2D6}" type="presOf" srcId="{70C2B490-8FCB-44FD-9E74-69E55510E322}" destId="{615810B6-B12D-48A6-8B10-F7985F011115}" srcOrd="1" destOrd="0" presId="urn:microsoft.com/office/officeart/2005/8/layout/hList7"/>
    <dgm:cxn modelId="{E2C508EE-5154-4F8D-BDB1-5A10ACE89182}" type="presOf" srcId="{8457E4DF-EBCB-451B-9841-5FD358521471}" destId="{9F299130-3172-4532-B830-0777D413FB75}" srcOrd="0" destOrd="0" presId="urn:microsoft.com/office/officeart/2005/8/layout/hList7"/>
    <dgm:cxn modelId="{C15F1B9F-C48D-4F51-8D83-9EE297D2A0EC}" type="presOf" srcId="{70C2B490-8FCB-44FD-9E74-69E55510E322}" destId="{105BDEE0-714D-4E49-AB5A-52CFBD88AF7C}" srcOrd="0" destOrd="0" presId="urn:microsoft.com/office/officeart/2005/8/layout/hList7"/>
    <dgm:cxn modelId="{58934522-7673-4E22-831A-AC18B6B7F8B1}" type="presOf" srcId="{3B43B3A1-F6CC-451F-8900-B83F7CDC719F}" destId="{EF024209-7CCF-4FA1-9F22-460F139B24EE}" srcOrd="0" destOrd="0" presId="urn:microsoft.com/office/officeart/2005/8/layout/hList7"/>
    <dgm:cxn modelId="{C9679FFA-178C-466C-8C8B-37BC32E0B06B}" type="presOf" srcId="{3B43B3A1-F6CC-451F-8900-B83F7CDC719F}" destId="{CB114CF3-46F7-41E8-A827-20F488C2F9B8}" srcOrd="1" destOrd="0" presId="urn:microsoft.com/office/officeart/2005/8/layout/hList7"/>
    <dgm:cxn modelId="{9B26EDBE-CE18-4101-8C62-2DF89B20B004}" srcId="{8457E4DF-EBCB-451B-9841-5FD358521471}" destId="{70C2B490-8FCB-44FD-9E74-69E55510E322}" srcOrd="2" destOrd="0" parTransId="{C1E91458-E50D-4861-A660-456749B81635}" sibTransId="{3D3CA91F-F013-4AA8-96C0-4EF20B772CA3}"/>
    <dgm:cxn modelId="{05DBAE58-032A-4014-B5A9-EC3ADCD82DB9}" srcId="{8457E4DF-EBCB-451B-9841-5FD358521471}" destId="{3B43B3A1-F6CC-451F-8900-B83F7CDC719F}" srcOrd="1" destOrd="0" parTransId="{99C092F9-0819-4F44-823C-2ED88D13D4B6}" sibTransId="{82AA67C2-5B44-4FAC-AA11-8E981E081895}"/>
    <dgm:cxn modelId="{8467B4FF-ACF9-4069-9178-919BA44E2584}" type="presOf" srcId="{82AA67C2-5B44-4FAC-AA11-8E981E081895}" destId="{CF7EEEB0-C4A5-42F8-8FF0-2EC6540B85E0}" srcOrd="0" destOrd="0" presId="urn:microsoft.com/office/officeart/2005/8/layout/hList7"/>
    <dgm:cxn modelId="{7F4A6867-11E3-4C13-A4ED-1DFF362D01E2}" type="presOf" srcId="{C8F5AA5B-C4A1-4F9B-866C-BD8FC571B83B}" destId="{838E0CA0-97E8-4B59-A2CD-B4EAB54B8EFE}" srcOrd="1" destOrd="0" presId="urn:microsoft.com/office/officeart/2005/8/layout/hList7"/>
    <dgm:cxn modelId="{50596D49-F8B4-409B-87E0-88A729DE3AE0}" type="presParOf" srcId="{9F299130-3172-4532-B830-0777D413FB75}" destId="{38826B2D-AE4B-4F8F-9BDF-64E9BBE142A2}" srcOrd="0" destOrd="0" presId="urn:microsoft.com/office/officeart/2005/8/layout/hList7"/>
    <dgm:cxn modelId="{DB4E75F1-08E7-4F2B-A6FC-A7CD51A528E8}" type="presParOf" srcId="{9F299130-3172-4532-B830-0777D413FB75}" destId="{EDFB0153-05D5-4AFF-84AD-00B319BDB94A}" srcOrd="1" destOrd="0" presId="urn:microsoft.com/office/officeart/2005/8/layout/hList7"/>
    <dgm:cxn modelId="{AD5F3C1E-9B7B-430B-9FB2-844BC085A241}" type="presParOf" srcId="{EDFB0153-05D5-4AFF-84AD-00B319BDB94A}" destId="{B33452AF-4E27-482B-BB5C-562E0BA4F156}" srcOrd="0" destOrd="0" presId="urn:microsoft.com/office/officeart/2005/8/layout/hList7"/>
    <dgm:cxn modelId="{4A712953-3B4A-4DBB-9C69-70683236E723}" type="presParOf" srcId="{B33452AF-4E27-482B-BB5C-562E0BA4F156}" destId="{5040E294-265B-41AC-8D54-E6E408F3AC72}" srcOrd="0" destOrd="0" presId="urn:microsoft.com/office/officeart/2005/8/layout/hList7"/>
    <dgm:cxn modelId="{67834BB8-CD35-4ACA-A7B7-2CFA12E09AFD}" type="presParOf" srcId="{B33452AF-4E27-482B-BB5C-562E0BA4F156}" destId="{838E0CA0-97E8-4B59-A2CD-B4EAB54B8EFE}" srcOrd="1" destOrd="0" presId="urn:microsoft.com/office/officeart/2005/8/layout/hList7"/>
    <dgm:cxn modelId="{7C80FFEA-9870-4D30-8ACC-98019216EBED}" type="presParOf" srcId="{B33452AF-4E27-482B-BB5C-562E0BA4F156}" destId="{ACCB8D2A-5E29-49B9-9C1F-E0F897B9FA79}" srcOrd="2" destOrd="0" presId="urn:microsoft.com/office/officeart/2005/8/layout/hList7"/>
    <dgm:cxn modelId="{E7F1E21A-A19E-4C2F-BF60-22B1E5BBA80C}" type="presParOf" srcId="{B33452AF-4E27-482B-BB5C-562E0BA4F156}" destId="{89CB243C-1F9B-4490-AA45-6F736278909D}" srcOrd="3" destOrd="0" presId="urn:microsoft.com/office/officeart/2005/8/layout/hList7"/>
    <dgm:cxn modelId="{2DD512EC-4D36-41A1-BED8-31A76BEB8D12}" type="presParOf" srcId="{EDFB0153-05D5-4AFF-84AD-00B319BDB94A}" destId="{173B362D-8729-458B-B75F-3567261E946E}" srcOrd="1" destOrd="0" presId="urn:microsoft.com/office/officeart/2005/8/layout/hList7"/>
    <dgm:cxn modelId="{EBF40548-8401-4F77-BB48-27FDF30E1D84}" type="presParOf" srcId="{EDFB0153-05D5-4AFF-84AD-00B319BDB94A}" destId="{1DDBFF9F-7A9B-47A4-853A-36BA7C9E4CD0}" srcOrd="2" destOrd="0" presId="urn:microsoft.com/office/officeart/2005/8/layout/hList7"/>
    <dgm:cxn modelId="{C16099A7-00E6-4129-BA7E-10CA2136E237}" type="presParOf" srcId="{1DDBFF9F-7A9B-47A4-853A-36BA7C9E4CD0}" destId="{EF024209-7CCF-4FA1-9F22-460F139B24EE}" srcOrd="0" destOrd="0" presId="urn:microsoft.com/office/officeart/2005/8/layout/hList7"/>
    <dgm:cxn modelId="{B1573971-F5F0-4A92-AA37-BAAA41115A24}" type="presParOf" srcId="{1DDBFF9F-7A9B-47A4-853A-36BA7C9E4CD0}" destId="{CB114CF3-46F7-41E8-A827-20F488C2F9B8}" srcOrd="1" destOrd="0" presId="urn:microsoft.com/office/officeart/2005/8/layout/hList7"/>
    <dgm:cxn modelId="{CC1C9B00-F8B2-45F7-98AF-8726B2AA3689}" type="presParOf" srcId="{1DDBFF9F-7A9B-47A4-853A-36BA7C9E4CD0}" destId="{7D67C65A-F199-4DDF-8873-3D034CFE6A4E}" srcOrd="2" destOrd="0" presId="urn:microsoft.com/office/officeart/2005/8/layout/hList7"/>
    <dgm:cxn modelId="{133800C7-E501-4A0E-A841-19E32660739D}" type="presParOf" srcId="{1DDBFF9F-7A9B-47A4-853A-36BA7C9E4CD0}" destId="{FE85D5D2-2B96-4D57-AE00-99005EDCA081}" srcOrd="3" destOrd="0" presId="urn:microsoft.com/office/officeart/2005/8/layout/hList7"/>
    <dgm:cxn modelId="{E78B6587-3396-405C-AD94-301214A9C189}" type="presParOf" srcId="{EDFB0153-05D5-4AFF-84AD-00B319BDB94A}" destId="{CF7EEEB0-C4A5-42F8-8FF0-2EC6540B85E0}" srcOrd="3" destOrd="0" presId="urn:microsoft.com/office/officeart/2005/8/layout/hList7"/>
    <dgm:cxn modelId="{1E75D702-EF5D-47CD-A97B-0BDBC637C313}" type="presParOf" srcId="{EDFB0153-05D5-4AFF-84AD-00B319BDB94A}" destId="{527CDE17-9FFD-4822-85C8-9DB97A662E33}" srcOrd="4" destOrd="0" presId="urn:microsoft.com/office/officeart/2005/8/layout/hList7"/>
    <dgm:cxn modelId="{4FF858F3-7997-4F50-BB05-D65E85949585}" type="presParOf" srcId="{527CDE17-9FFD-4822-85C8-9DB97A662E33}" destId="{105BDEE0-714D-4E49-AB5A-52CFBD88AF7C}" srcOrd="0" destOrd="0" presId="urn:microsoft.com/office/officeart/2005/8/layout/hList7"/>
    <dgm:cxn modelId="{02E426FF-7FAD-4259-AA0E-DED5AC4BD9CC}" type="presParOf" srcId="{527CDE17-9FFD-4822-85C8-9DB97A662E33}" destId="{615810B6-B12D-48A6-8B10-F7985F011115}" srcOrd="1" destOrd="0" presId="urn:microsoft.com/office/officeart/2005/8/layout/hList7"/>
    <dgm:cxn modelId="{DF95D8B1-E0B1-4894-819D-2AB79A698183}" type="presParOf" srcId="{527CDE17-9FFD-4822-85C8-9DB97A662E33}" destId="{E65526BB-2767-4786-BAFA-9B57D7258528}" srcOrd="2" destOrd="0" presId="urn:microsoft.com/office/officeart/2005/8/layout/hList7"/>
    <dgm:cxn modelId="{231ABFE5-BC72-43CA-B2A5-4FA647E2850A}" type="presParOf" srcId="{527CDE17-9FFD-4822-85C8-9DB97A662E33}" destId="{904118F5-F2B3-4468-9D0A-E03CFCDE854E}" srcOrd="3" destOrd="0" presId="urn:microsoft.com/office/officeart/2005/8/layout/hList7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C24C7C-25F3-4CC0-B6AE-13006F8B0125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PH"/>
        </a:p>
      </dgm:t>
    </dgm:pt>
    <dgm:pt modelId="{E7DDAF78-5F8E-47FF-B517-6C97B101BF29}">
      <dgm:prSet phldrT="[Text]"/>
      <dgm:spPr/>
      <dgm:t>
        <a:bodyPr/>
        <a:lstStyle/>
        <a:p>
          <a:r>
            <a:rPr lang="en-PH" dirty="0" smtClean="0"/>
            <a:t>Listening and Viewing</a:t>
          </a:r>
          <a:endParaRPr lang="en-PH" dirty="0"/>
        </a:p>
      </dgm:t>
    </dgm:pt>
    <dgm:pt modelId="{68B66314-8963-432A-AA85-7FCDFDF903BF}" type="parTrans" cxnId="{A932B029-6BEC-4061-85C0-096D3EA232BB}">
      <dgm:prSet/>
      <dgm:spPr/>
      <dgm:t>
        <a:bodyPr/>
        <a:lstStyle/>
        <a:p>
          <a:endParaRPr lang="en-PH"/>
        </a:p>
      </dgm:t>
    </dgm:pt>
    <dgm:pt modelId="{C0C434C1-2A21-44F1-89CE-B184A6EA7F6E}" type="sibTrans" cxnId="{A932B029-6BEC-4061-85C0-096D3EA232BB}">
      <dgm:prSet/>
      <dgm:spPr/>
      <dgm:t>
        <a:bodyPr/>
        <a:lstStyle/>
        <a:p>
          <a:endParaRPr lang="en-PH"/>
        </a:p>
      </dgm:t>
    </dgm:pt>
    <dgm:pt modelId="{ACDBF361-6243-47A5-A3FB-962F3D6BBC70}">
      <dgm:prSet phldrT="[Text]"/>
      <dgm:spPr/>
      <dgm:t>
        <a:bodyPr/>
        <a:lstStyle/>
        <a:p>
          <a:r>
            <a:rPr lang="en-PH" dirty="0" smtClean="0"/>
            <a:t>Speaking and Reading</a:t>
          </a:r>
          <a:endParaRPr lang="en-PH" dirty="0"/>
        </a:p>
      </dgm:t>
    </dgm:pt>
    <dgm:pt modelId="{1593EE3D-05E0-480F-8EF1-2C9FEA670B1F}" type="parTrans" cxnId="{57E52947-54C7-4A29-84C6-0DEAC8F184CF}">
      <dgm:prSet/>
      <dgm:spPr/>
      <dgm:t>
        <a:bodyPr/>
        <a:lstStyle/>
        <a:p>
          <a:endParaRPr lang="en-PH"/>
        </a:p>
      </dgm:t>
    </dgm:pt>
    <dgm:pt modelId="{BA0EFEDD-0444-4433-B23D-ED11B42E3546}" type="sibTrans" cxnId="{57E52947-54C7-4A29-84C6-0DEAC8F184CF}">
      <dgm:prSet/>
      <dgm:spPr/>
      <dgm:t>
        <a:bodyPr/>
        <a:lstStyle/>
        <a:p>
          <a:endParaRPr lang="en-PH"/>
        </a:p>
      </dgm:t>
    </dgm:pt>
    <dgm:pt modelId="{4235B002-4F30-45A1-B38F-7ACDF106F610}">
      <dgm:prSet phldrT="[Text]"/>
      <dgm:spPr/>
      <dgm:t>
        <a:bodyPr/>
        <a:lstStyle/>
        <a:p>
          <a:r>
            <a:rPr lang="en-PH" dirty="0" smtClean="0"/>
            <a:t>Writing</a:t>
          </a:r>
          <a:endParaRPr lang="en-PH" dirty="0"/>
        </a:p>
      </dgm:t>
    </dgm:pt>
    <dgm:pt modelId="{8B4FB22E-AF30-4BD5-966A-BA1854E0FFB1}" type="sibTrans" cxnId="{7EB9743C-C556-4162-BB4F-FD445056AE6B}">
      <dgm:prSet/>
      <dgm:spPr/>
      <dgm:t>
        <a:bodyPr/>
        <a:lstStyle/>
        <a:p>
          <a:endParaRPr lang="en-PH"/>
        </a:p>
      </dgm:t>
    </dgm:pt>
    <dgm:pt modelId="{CDB127BC-6470-486C-9D1C-46DFDD81CAA5}" type="parTrans" cxnId="{7EB9743C-C556-4162-BB4F-FD445056AE6B}">
      <dgm:prSet/>
      <dgm:spPr/>
      <dgm:t>
        <a:bodyPr/>
        <a:lstStyle/>
        <a:p>
          <a:endParaRPr lang="en-PH"/>
        </a:p>
      </dgm:t>
    </dgm:pt>
    <dgm:pt modelId="{C94F994A-62CB-4FEA-A93F-CA8A767BCB3F}" type="pres">
      <dgm:prSet presAssocID="{05C24C7C-25F3-4CC0-B6AE-13006F8B012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PH"/>
        </a:p>
      </dgm:t>
    </dgm:pt>
    <dgm:pt modelId="{C80A19F1-6599-42DF-984A-9887CB783076}" type="pres">
      <dgm:prSet presAssocID="{E7DDAF78-5F8E-47FF-B517-6C97B101BF29}" presName="comp" presStyleCnt="0"/>
      <dgm:spPr/>
    </dgm:pt>
    <dgm:pt modelId="{C0B1618A-DB42-41F8-BC79-546CC43DEAE1}" type="pres">
      <dgm:prSet presAssocID="{E7DDAF78-5F8E-47FF-B517-6C97B101BF29}" presName="box" presStyleLbl="node1" presStyleIdx="0" presStyleCnt="3" custLinFactY="-7413" custLinFactNeighborX="1250" custLinFactNeighborY="-100000"/>
      <dgm:spPr/>
      <dgm:t>
        <a:bodyPr/>
        <a:lstStyle/>
        <a:p>
          <a:endParaRPr lang="en-PH"/>
        </a:p>
      </dgm:t>
    </dgm:pt>
    <dgm:pt modelId="{F07F5777-4D1F-4312-BBD2-B68ED5327F0C}" type="pres">
      <dgm:prSet presAssocID="{E7DDAF78-5F8E-47FF-B517-6C97B101BF29}" presName="img" presStyleLbl="fgImgPlace1" presStyleIdx="0" presStyleCnt="3"/>
      <dgm:spPr/>
    </dgm:pt>
    <dgm:pt modelId="{3F07F8D8-4B31-4A64-B9C1-4B2FF97D9C6E}" type="pres">
      <dgm:prSet presAssocID="{E7DDAF78-5F8E-47FF-B517-6C97B101BF29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FE1CD0BB-0DCE-4033-B35D-915540D09F3D}" type="pres">
      <dgm:prSet presAssocID="{C0C434C1-2A21-44F1-89CE-B184A6EA7F6E}" presName="spacer" presStyleCnt="0"/>
      <dgm:spPr/>
    </dgm:pt>
    <dgm:pt modelId="{E09416A8-05A7-4D54-A8FE-6517AEB76A36}" type="pres">
      <dgm:prSet presAssocID="{ACDBF361-6243-47A5-A3FB-962F3D6BBC70}" presName="comp" presStyleCnt="0"/>
      <dgm:spPr/>
    </dgm:pt>
    <dgm:pt modelId="{A48F402C-CF94-411C-97F7-AD357A6F205B}" type="pres">
      <dgm:prSet presAssocID="{ACDBF361-6243-47A5-A3FB-962F3D6BBC70}" presName="box" presStyleLbl="node1" presStyleIdx="1" presStyleCnt="3"/>
      <dgm:spPr/>
      <dgm:t>
        <a:bodyPr/>
        <a:lstStyle/>
        <a:p>
          <a:endParaRPr lang="en-PH"/>
        </a:p>
      </dgm:t>
    </dgm:pt>
    <dgm:pt modelId="{DF485495-CC72-4AD3-8FF4-D372C41DA728}" type="pres">
      <dgm:prSet presAssocID="{ACDBF361-6243-47A5-A3FB-962F3D6BBC70}" presName="img" presStyleLbl="fgImgPlace1" presStyleIdx="1" presStyleCnt="3"/>
      <dgm:spPr/>
    </dgm:pt>
    <dgm:pt modelId="{9E5AC7FC-D99F-4B8F-8319-2E1897902FCE}" type="pres">
      <dgm:prSet presAssocID="{ACDBF361-6243-47A5-A3FB-962F3D6BBC70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E5BAA8A7-E685-4A8F-B2FD-CEB74A598901}" type="pres">
      <dgm:prSet presAssocID="{BA0EFEDD-0444-4433-B23D-ED11B42E3546}" presName="spacer" presStyleCnt="0"/>
      <dgm:spPr/>
    </dgm:pt>
    <dgm:pt modelId="{5EEE5161-74CB-4671-B468-4F693F623586}" type="pres">
      <dgm:prSet presAssocID="{4235B002-4F30-45A1-B38F-7ACDF106F610}" presName="comp" presStyleCnt="0"/>
      <dgm:spPr/>
    </dgm:pt>
    <dgm:pt modelId="{075F943C-F229-488B-9F60-1116EA0B9AD3}" type="pres">
      <dgm:prSet presAssocID="{4235B002-4F30-45A1-B38F-7ACDF106F610}" presName="box" presStyleLbl="node1" presStyleIdx="2" presStyleCnt="3"/>
      <dgm:spPr/>
      <dgm:t>
        <a:bodyPr/>
        <a:lstStyle/>
        <a:p>
          <a:endParaRPr lang="en-PH"/>
        </a:p>
      </dgm:t>
    </dgm:pt>
    <dgm:pt modelId="{B367A60F-A362-4685-B7BE-198C05961280}" type="pres">
      <dgm:prSet presAssocID="{4235B002-4F30-45A1-B38F-7ACDF106F610}" presName="img" presStyleLbl="fgImgPlace1" presStyleIdx="2" presStyleCnt="3"/>
      <dgm:spPr/>
    </dgm:pt>
    <dgm:pt modelId="{A8B5B8BA-5DE4-4D5D-901F-BF0D6D482E38}" type="pres">
      <dgm:prSet presAssocID="{4235B002-4F30-45A1-B38F-7ACDF106F610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</dgm:ptLst>
  <dgm:cxnLst>
    <dgm:cxn modelId="{7EB9743C-C556-4162-BB4F-FD445056AE6B}" srcId="{05C24C7C-25F3-4CC0-B6AE-13006F8B0125}" destId="{4235B002-4F30-45A1-B38F-7ACDF106F610}" srcOrd="2" destOrd="0" parTransId="{CDB127BC-6470-486C-9D1C-46DFDD81CAA5}" sibTransId="{8B4FB22E-AF30-4BD5-966A-BA1854E0FFB1}"/>
    <dgm:cxn modelId="{D1894D8C-B39E-4E41-BDA1-59BF0BEEB26C}" type="presOf" srcId="{05C24C7C-25F3-4CC0-B6AE-13006F8B0125}" destId="{C94F994A-62CB-4FEA-A93F-CA8A767BCB3F}" srcOrd="0" destOrd="0" presId="urn:microsoft.com/office/officeart/2005/8/layout/vList4"/>
    <dgm:cxn modelId="{57E52947-54C7-4A29-84C6-0DEAC8F184CF}" srcId="{05C24C7C-25F3-4CC0-B6AE-13006F8B0125}" destId="{ACDBF361-6243-47A5-A3FB-962F3D6BBC70}" srcOrd="1" destOrd="0" parTransId="{1593EE3D-05E0-480F-8EF1-2C9FEA670B1F}" sibTransId="{BA0EFEDD-0444-4433-B23D-ED11B42E3546}"/>
    <dgm:cxn modelId="{22B1A1D3-594F-4D42-B1A0-BAFE30839154}" type="presOf" srcId="{E7DDAF78-5F8E-47FF-B517-6C97B101BF29}" destId="{C0B1618A-DB42-41F8-BC79-546CC43DEAE1}" srcOrd="0" destOrd="0" presId="urn:microsoft.com/office/officeart/2005/8/layout/vList4"/>
    <dgm:cxn modelId="{C5726A2A-0FFB-4ADD-A522-32DCA0C86D02}" type="presOf" srcId="{4235B002-4F30-45A1-B38F-7ACDF106F610}" destId="{075F943C-F229-488B-9F60-1116EA0B9AD3}" srcOrd="0" destOrd="0" presId="urn:microsoft.com/office/officeart/2005/8/layout/vList4"/>
    <dgm:cxn modelId="{1A40FC8E-F9FE-4643-95A7-153420F1321D}" type="presOf" srcId="{ACDBF361-6243-47A5-A3FB-962F3D6BBC70}" destId="{9E5AC7FC-D99F-4B8F-8319-2E1897902FCE}" srcOrd="1" destOrd="0" presId="urn:microsoft.com/office/officeart/2005/8/layout/vList4"/>
    <dgm:cxn modelId="{08C1321C-4E52-4DF8-B794-293547FCF51F}" type="presOf" srcId="{E7DDAF78-5F8E-47FF-B517-6C97B101BF29}" destId="{3F07F8D8-4B31-4A64-B9C1-4B2FF97D9C6E}" srcOrd="1" destOrd="0" presId="urn:microsoft.com/office/officeart/2005/8/layout/vList4"/>
    <dgm:cxn modelId="{A932B029-6BEC-4061-85C0-096D3EA232BB}" srcId="{05C24C7C-25F3-4CC0-B6AE-13006F8B0125}" destId="{E7DDAF78-5F8E-47FF-B517-6C97B101BF29}" srcOrd="0" destOrd="0" parTransId="{68B66314-8963-432A-AA85-7FCDFDF903BF}" sibTransId="{C0C434C1-2A21-44F1-89CE-B184A6EA7F6E}"/>
    <dgm:cxn modelId="{4E31EDD1-2136-496C-BAA3-7A05A0D38B8F}" type="presOf" srcId="{ACDBF361-6243-47A5-A3FB-962F3D6BBC70}" destId="{A48F402C-CF94-411C-97F7-AD357A6F205B}" srcOrd="0" destOrd="0" presId="urn:microsoft.com/office/officeart/2005/8/layout/vList4"/>
    <dgm:cxn modelId="{9CEF7F9B-F7C2-4F29-90AA-EF44AF053A87}" type="presOf" srcId="{4235B002-4F30-45A1-B38F-7ACDF106F610}" destId="{A8B5B8BA-5DE4-4D5D-901F-BF0D6D482E38}" srcOrd="1" destOrd="0" presId="urn:microsoft.com/office/officeart/2005/8/layout/vList4"/>
    <dgm:cxn modelId="{91CF03B4-D35E-4108-9BF8-9806851D435F}" type="presParOf" srcId="{C94F994A-62CB-4FEA-A93F-CA8A767BCB3F}" destId="{C80A19F1-6599-42DF-984A-9887CB783076}" srcOrd="0" destOrd="0" presId="urn:microsoft.com/office/officeart/2005/8/layout/vList4"/>
    <dgm:cxn modelId="{CA4EF1E1-1A40-47F5-A5AB-1059D6B5374A}" type="presParOf" srcId="{C80A19F1-6599-42DF-984A-9887CB783076}" destId="{C0B1618A-DB42-41F8-BC79-546CC43DEAE1}" srcOrd="0" destOrd="0" presId="urn:microsoft.com/office/officeart/2005/8/layout/vList4"/>
    <dgm:cxn modelId="{E2B0E846-E0ED-409F-8E82-EEC78DBB9D4A}" type="presParOf" srcId="{C80A19F1-6599-42DF-984A-9887CB783076}" destId="{F07F5777-4D1F-4312-BBD2-B68ED5327F0C}" srcOrd="1" destOrd="0" presId="urn:microsoft.com/office/officeart/2005/8/layout/vList4"/>
    <dgm:cxn modelId="{79497326-0C40-4987-A986-63A1ECC64AA2}" type="presParOf" srcId="{C80A19F1-6599-42DF-984A-9887CB783076}" destId="{3F07F8D8-4B31-4A64-B9C1-4B2FF97D9C6E}" srcOrd="2" destOrd="0" presId="urn:microsoft.com/office/officeart/2005/8/layout/vList4"/>
    <dgm:cxn modelId="{3DDC7B96-71D8-4393-B8B1-9E062A4BB360}" type="presParOf" srcId="{C94F994A-62CB-4FEA-A93F-CA8A767BCB3F}" destId="{FE1CD0BB-0DCE-4033-B35D-915540D09F3D}" srcOrd="1" destOrd="0" presId="urn:microsoft.com/office/officeart/2005/8/layout/vList4"/>
    <dgm:cxn modelId="{3C74A471-E3F4-40FF-9020-683A165A90B7}" type="presParOf" srcId="{C94F994A-62CB-4FEA-A93F-CA8A767BCB3F}" destId="{E09416A8-05A7-4D54-A8FE-6517AEB76A36}" srcOrd="2" destOrd="0" presId="urn:microsoft.com/office/officeart/2005/8/layout/vList4"/>
    <dgm:cxn modelId="{B50915A3-F8CE-4522-810C-7A1A514AE63A}" type="presParOf" srcId="{E09416A8-05A7-4D54-A8FE-6517AEB76A36}" destId="{A48F402C-CF94-411C-97F7-AD357A6F205B}" srcOrd="0" destOrd="0" presId="urn:microsoft.com/office/officeart/2005/8/layout/vList4"/>
    <dgm:cxn modelId="{F7BF3F13-725E-431B-80BB-916E3CF3D6FD}" type="presParOf" srcId="{E09416A8-05A7-4D54-A8FE-6517AEB76A36}" destId="{DF485495-CC72-4AD3-8FF4-D372C41DA728}" srcOrd="1" destOrd="0" presId="urn:microsoft.com/office/officeart/2005/8/layout/vList4"/>
    <dgm:cxn modelId="{31703ED5-BF42-43CB-B382-23A1AC0A9CF9}" type="presParOf" srcId="{E09416A8-05A7-4D54-A8FE-6517AEB76A36}" destId="{9E5AC7FC-D99F-4B8F-8319-2E1897902FCE}" srcOrd="2" destOrd="0" presId="urn:microsoft.com/office/officeart/2005/8/layout/vList4"/>
    <dgm:cxn modelId="{914D78EA-2E51-4184-B506-99806BD167A2}" type="presParOf" srcId="{C94F994A-62CB-4FEA-A93F-CA8A767BCB3F}" destId="{E5BAA8A7-E685-4A8F-B2FD-CEB74A598901}" srcOrd="3" destOrd="0" presId="urn:microsoft.com/office/officeart/2005/8/layout/vList4"/>
    <dgm:cxn modelId="{66E000A8-39BD-49D4-A347-C4181E43174A}" type="presParOf" srcId="{C94F994A-62CB-4FEA-A93F-CA8A767BCB3F}" destId="{5EEE5161-74CB-4671-B468-4F693F623586}" srcOrd="4" destOrd="0" presId="urn:microsoft.com/office/officeart/2005/8/layout/vList4"/>
    <dgm:cxn modelId="{1BCE014D-BC1D-48A0-A3A6-2E15DE36DEA7}" type="presParOf" srcId="{5EEE5161-74CB-4671-B468-4F693F623586}" destId="{075F943C-F229-488B-9F60-1116EA0B9AD3}" srcOrd="0" destOrd="0" presId="urn:microsoft.com/office/officeart/2005/8/layout/vList4"/>
    <dgm:cxn modelId="{598D58CE-26A4-4777-9AEB-A74A527A28CB}" type="presParOf" srcId="{5EEE5161-74CB-4671-B468-4F693F623586}" destId="{B367A60F-A362-4685-B7BE-198C05961280}" srcOrd="1" destOrd="0" presId="urn:microsoft.com/office/officeart/2005/8/layout/vList4"/>
    <dgm:cxn modelId="{ADCE80EE-9777-43D2-9FC0-6330E4EFEB64}" type="presParOf" srcId="{5EEE5161-74CB-4671-B468-4F693F623586}" destId="{A8B5B8BA-5DE4-4D5D-901F-BF0D6D482E38}" srcOrd="2" destOrd="0" presId="urn:microsoft.com/office/officeart/2005/8/layout/vList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D541D9-2C53-475D-9425-A9E85DA08349}" type="doc">
      <dgm:prSet loTypeId="urn:microsoft.com/office/officeart/2005/8/layout/process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3A3B248F-B898-4F1F-9FF2-02A19F0EA60B}">
      <dgm:prSet phldrT="[文本]"/>
      <dgm:spPr/>
      <dgm:t>
        <a:bodyPr/>
        <a:lstStyle/>
        <a:p>
          <a:r>
            <a:rPr lang="en-PH" altLang="zh-CN" dirty="0" smtClean="0"/>
            <a:t>Scientific Theme and Process</a:t>
          </a:r>
          <a:endParaRPr lang="zh-CN" altLang="en-US" dirty="0"/>
        </a:p>
      </dgm:t>
    </dgm:pt>
    <dgm:pt modelId="{A0A863FB-3092-496B-9152-8C0C474933CD}" type="parTrans" cxnId="{0541B810-DA71-422A-A90C-34CAA1905465}">
      <dgm:prSet/>
      <dgm:spPr/>
      <dgm:t>
        <a:bodyPr/>
        <a:lstStyle/>
        <a:p>
          <a:endParaRPr lang="zh-CN" altLang="en-US"/>
        </a:p>
      </dgm:t>
    </dgm:pt>
    <dgm:pt modelId="{F4D9CB60-99AA-47DE-99E8-A57F3346918B}" type="sibTrans" cxnId="{0541B810-DA71-422A-A90C-34CAA1905465}">
      <dgm:prSet/>
      <dgm:spPr/>
      <dgm:t>
        <a:bodyPr/>
        <a:lstStyle/>
        <a:p>
          <a:endParaRPr lang="zh-CN" altLang="en-US"/>
        </a:p>
      </dgm:t>
    </dgm:pt>
    <dgm:pt modelId="{E8D6D062-FDE9-4B18-9301-731225E1E04F}">
      <dgm:prSet phldrT="[文本]"/>
      <dgm:spPr/>
      <dgm:t>
        <a:bodyPr/>
        <a:lstStyle/>
        <a:p>
          <a:r>
            <a:rPr lang="en-PH" altLang="zh-CN" dirty="0" smtClean="0"/>
            <a:t>People, Animals and Plants</a:t>
          </a:r>
          <a:endParaRPr lang="zh-CN" altLang="en-US" dirty="0"/>
        </a:p>
      </dgm:t>
    </dgm:pt>
    <dgm:pt modelId="{B068E176-18B9-448F-8C0C-5D8ED1A4237A}" type="parTrans" cxnId="{DA160B33-0FAD-4560-8A38-54600F547E57}">
      <dgm:prSet/>
      <dgm:spPr/>
      <dgm:t>
        <a:bodyPr/>
        <a:lstStyle/>
        <a:p>
          <a:endParaRPr lang="zh-CN" altLang="en-US"/>
        </a:p>
      </dgm:t>
    </dgm:pt>
    <dgm:pt modelId="{AE94CC50-F96A-4BA8-BC3F-343E3C9C3ECD}" type="sibTrans" cxnId="{DA160B33-0FAD-4560-8A38-54600F547E57}">
      <dgm:prSet/>
      <dgm:spPr/>
      <dgm:t>
        <a:bodyPr/>
        <a:lstStyle/>
        <a:p>
          <a:endParaRPr lang="zh-CN" altLang="en-US"/>
        </a:p>
      </dgm:t>
    </dgm:pt>
    <dgm:pt modelId="{1B8CFD90-4E4C-4674-BFF7-CA133391E5D6}">
      <dgm:prSet phldrT="[文本]"/>
      <dgm:spPr/>
      <dgm:t>
        <a:bodyPr/>
        <a:lstStyle/>
        <a:p>
          <a:r>
            <a:rPr lang="en-PH" altLang="zh-CN" dirty="0" smtClean="0"/>
            <a:t>Earth (weather)</a:t>
          </a:r>
          <a:endParaRPr lang="zh-CN" altLang="en-US" dirty="0"/>
        </a:p>
      </dgm:t>
    </dgm:pt>
    <dgm:pt modelId="{CD75D654-F9DB-4C55-BBE5-FFB32370053E}" type="parTrans" cxnId="{3827CBAD-C4AC-47F2-B94C-F1CB5684F51E}">
      <dgm:prSet/>
      <dgm:spPr/>
      <dgm:t>
        <a:bodyPr/>
        <a:lstStyle/>
        <a:p>
          <a:endParaRPr lang="zh-CN" altLang="en-US"/>
        </a:p>
      </dgm:t>
    </dgm:pt>
    <dgm:pt modelId="{4D8730C7-6571-4937-865B-BEFE356311BB}" type="sibTrans" cxnId="{3827CBAD-C4AC-47F2-B94C-F1CB5684F51E}">
      <dgm:prSet/>
      <dgm:spPr/>
      <dgm:t>
        <a:bodyPr/>
        <a:lstStyle/>
        <a:p>
          <a:endParaRPr lang="zh-CN" altLang="en-US"/>
        </a:p>
      </dgm:t>
    </dgm:pt>
    <dgm:pt modelId="{0AE2D252-E7BE-47C8-A08F-4FBCECA9C906}" type="pres">
      <dgm:prSet presAssocID="{60D541D9-2C53-475D-9425-A9E85DA08349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305CC17-C8AA-42CC-ADBF-729B4BE152CE}" type="pres">
      <dgm:prSet presAssocID="{3A3B248F-B898-4F1F-9FF2-02A19F0EA60B}" presName="node" presStyleLbl="node1" presStyleIdx="0" presStyleCnt="3" custLinFactNeighborX="-128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6C99F0F-DD01-451B-9276-853EB19CD45F}" type="pres">
      <dgm:prSet presAssocID="{F4D9CB60-99AA-47DE-99E8-A57F3346918B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FBFDA691-20B2-42C3-9988-67ECC69B5801}" type="pres">
      <dgm:prSet presAssocID="{F4D9CB60-99AA-47DE-99E8-A57F3346918B}" presName="connectorText" presStyleLbl="sibTrans2D1" presStyleIdx="0" presStyleCnt="2"/>
      <dgm:spPr/>
      <dgm:t>
        <a:bodyPr/>
        <a:lstStyle/>
        <a:p>
          <a:endParaRPr lang="zh-CN" altLang="en-US"/>
        </a:p>
      </dgm:t>
    </dgm:pt>
    <dgm:pt modelId="{BC6AAFA2-55FC-4628-BE0C-04DB007136FE}" type="pres">
      <dgm:prSet presAssocID="{E8D6D062-FDE9-4B18-9301-731225E1E04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5626B61-7280-4752-8382-1E83F66C68B0}" type="pres">
      <dgm:prSet presAssocID="{AE94CC50-F96A-4BA8-BC3F-343E3C9C3ECD}" presName="sibTrans" presStyleLbl="sibTrans2D1" presStyleIdx="1" presStyleCnt="2"/>
      <dgm:spPr/>
      <dgm:t>
        <a:bodyPr/>
        <a:lstStyle/>
        <a:p>
          <a:endParaRPr lang="zh-CN" altLang="en-US"/>
        </a:p>
      </dgm:t>
    </dgm:pt>
    <dgm:pt modelId="{173B48E3-5562-44FD-BEC9-ABDE8AAACC0D}" type="pres">
      <dgm:prSet presAssocID="{AE94CC50-F96A-4BA8-BC3F-343E3C9C3ECD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F04D4D33-CA33-45B4-A6C6-96C9D07CADC6}" type="pres">
      <dgm:prSet presAssocID="{1B8CFD90-4E4C-4674-BFF7-CA133391E5D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541B810-DA71-422A-A90C-34CAA1905465}" srcId="{60D541D9-2C53-475D-9425-A9E85DA08349}" destId="{3A3B248F-B898-4F1F-9FF2-02A19F0EA60B}" srcOrd="0" destOrd="0" parTransId="{A0A863FB-3092-496B-9152-8C0C474933CD}" sibTransId="{F4D9CB60-99AA-47DE-99E8-A57F3346918B}"/>
    <dgm:cxn modelId="{3827CBAD-C4AC-47F2-B94C-F1CB5684F51E}" srcId="{60D541D9-2C53-475D-9425-A9E85DA08349}" destId="{1B8CFD90-4E4C-4674-BFF7-CA133391E5D6}" srcOrd="2" destOrd="0" parTransId="{CD75D654-F9DB-4C55-BBE5-FFB32370053E}" sibTransId="{4D8730C7-6571-4937-865B-BEFE356311BB}"/>
    <dgm:cxn modelId="{405D6480-C213-4C5D-A4FD-1688A4F75DBE}" type="presOf" srcId="{AE94CC50-F96A-4BA8-BC3F-343E3C9C3ECD}" destId="{E5626B61-7280-4752-8382-1E83F66C68B0}" srcOrd="0" destOrd="0" presId="urn:microsoft.com/office/officeart/2005/8/layout/process2"/>
    <dgm:cxn modelId="{DA160B33-0FAD-4560-8A38-54600F547E57}" srcId="{60D541D9-2C53-475D-9425-A9E85DA08349}" destId="{E8D6D062-FDE9-4B18-9301-731225E1E04F}" srcOrd="1" destOrd="0" parTransId="{B068E176-18B9-448F-8C0C-5D8ED1A4237A}" sibTransId="{AE94CC50-F96A-4BA8-BC3F-343E3C9C3ECD}"/>
    <dgm:cxn modelId="{1DA1A84A-B75F-4B17-AA24-4EE3333966F8}" type="presOf" srcId="{AE94CC50-F96A-4BA8-BC3F-343E3C9C3ECD}" destId="{173B48E3-5562-44FD-BEC9-ABDE8AAACC0D}" srcOrd="1" destOrd="0" presId="urn:microsoft.com/office/officeart/2005/8/layout/process2"/>
    <dgm:cxn modelId="{2EF34B0E-9CE0-4253-86C5-315ED2EA3F3B}" type="presOf" srcId="{1B8CFD90-4E4C-4674-BFF7-CA133391E5D6}" destId="{F04D4D33-CA33-45B4-A6C6-96C9D07CADC6}" srcOrd="0" destOrd="0" presId="urn:microsoft.com/office/officeart/2005/8/layout/process2"/>
    <dgm:cxn modelId="{A16B650D-4850-4886-9405-13519465D7EC}" type="presOf" srcId="{E8D6D062-FDE9-4B18-9301-731225E1E04F}" destId="{BC6AAFA2-55FC-4628-BE0C-04DB007136FE}" srcOrd="0" destOrd="0" presId="urn:microsoft.com/office/officeart/2005/8/layout/process2"/>
    <dgm:cxn modelId="{25B118E2-D37D-4B4B-BEDB-5557E006BCEA}" type="presOf" srcId="{3A3B248F-B898-4F1F-9FF2-02A19F0EA60B}" destId="{0305CC17-C8AA-42CC-ADBF-729B4BE152CE}" srcOrd="0" destOrd="0" presId="urn:microsoft.com/office/officeart/2005/8/layout/process2"/>
    <dgm:cxn modelId="{98CCA2EE-10EB-46AF-85C0-1845F83C14B4}" type="presOf" srcId="{F4D9CB60-99AA-47DE-99E8-A57F3346918B}" destId="{36C99F0F-DD01-451B-9276-853EB19CD45F}" srcOrd="0" destOrd="0" presId="urn:microsoft.com/office/officeart/2005/8/layout/process2"/>
    <dgm:cxn modelId="{BCF9B084-EAA8-4013-AD13-F3C27DB4DA80}" type="presOf" srcId="{F4D9CB60-99AA-47DE-99E8-A57F3346918B}" destId="{FBFDA691-20B2-42C3-9988-67ECC69B5801}" srcOrd="1" destOrd="0" presId="urn:microsoft.com/office/officeart/2005/8/layout/process2"/>
    <dgm:cxn modelId="{F5DF1B52-A110-414B-8DC9-3F9FEFEC6472}" type="presOf" srcId="{60D541D9-2C53-475D-9425-A9E85DA08349}" destId="{0AE2D252-E7BE-47C8-A08F-4FBCECA9C906}" srcOrd="0" destOrd="0" presId="urn:microsoft.com/office/officeart/2005/8/layout/process2"/>
    <dgm:cxn modelId="{DE7D3835-9893-48F3-BB49-291A8C4F103F}" type="presParOf" srcId="{0AE2D252-E7BE-47C8-A08F-4FBCECA9C906}" destId="{0305CC17-C8AA-42CC-ADBF-729B4BE152CE}" srcOrd="0" destOrd="0" presId="urn:microsoft.com/office/officeart/2005/8/layout/process2"/>
    <dgm:cxn modelId="{D0C176AB-5C7F-48B5-B019-1F72971A3C25}" type="presParOf" srcId="{0AE2D252-E7BE-47C8-A08F-4FBCECA9C906}" destId="{36C99F0F-DD01-451B-9276-853EB19CD45F}" srcOrd="1" destOrd="0" presId="urn:microsoft.com/office/officeart/2005/8/layout/process2"/>
    <dgm:cxn modelId="{69DBA38F-DFD7-4FDC-93BA-562C94A0D273}" type="presParOf" srcId="{36C99F0F-DD01-451B-9276-853EB19CD45F}" destId="{FBFDA691-20B2-42C3-9988-67ECC69B5801}" srcOrd="0" destOrd="0" presId="urn:microsoft.com/office/officeart/2005/8/layout/process2"/>
    <dgm:cxn modelId="{50EA9402-D3D2-472C-8EE3-AB22510C8D02}" type="presParOf" srcId="{0AE2D252-E7BE-47C8-A08F-4FBCECA9C906}" destId="{BC6AAFA2-55FC-4628-BE0C-04DB007136FE}" srcOrd="2" destOrd="0" presId="urn:microsoft.com/office/officeart/2005/8/layout/process2"/>
    <dgm:cxn modelId="{47990957-31EF-467D-8E74-1B42E453AAFA}" type="presParOf" srcId="{0AE2D252-E7BE-47C8-A08F-4FBCECA9C906}" destId="{E5626B61-7280-4752-8382-1E83F66C68B0}" srcOrd="3" destOrd="0" presId="urn:microsoft.com/office/officeart/2005/8/layout/process2"/>
    <dgm:cxn modelId="{EBBEE34A-2F66-4059-A046-1FCFC9F21A5B}" type="presParOf" srcId="{E5626B61-7280-4752-8382-1E83F66C68B0}" destId="{173B48E3-5562-44FD-BEC9-ABDE8AAACC0D}" srcOrd="0" destOrd="0" presId="urn:microsoft.com/office/officeart/2005/8/layout/process2"/>
    <dgm:cxn modelId="{77378922-8B77-4DBA-87F8-1F8496847BF5}" type="presParOf" srcId="{0AE2D252-E7BE-47C8-A08F-4FBCECA9C906}" destId="{F04D4D33-CA33-45B4-A6C6-96C9D07CADC6}" srcOrd="4" destOrd="0" presId="urn:microsoft.com/office/officeart/2005/8/layout/process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89BE284-966B-41D6-91F9-D026B6B10DA1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PH"/>
        </a:p>
      </dgm:t>
    </dgm:pt>
    <dgm:pt modelId="{ADCFB730-4C43-4FDC-B87D-9B201B6F68BD}">
      <dgm:prSet phldrT="[Text]"/>
      <dgm:spPr/>
      <dgm:t>
        <a:bodyPr/>
        <a:lstStyle/>
        <a:p>
          <a:r>
            <a:rPr lang="en-PH" dirty="0" smtClean="0"/>
            <a:t>Sensory perceptual</a:t>
          </a:r>
          <a:endParaRPr lang="en-PH" dirty="0"/>
        </a:p>
      </dgm:t>
    </dgm:pt>
    <dgm:pt modelId="{A3EAF1CD-4FA4-4CF0-B10F-F3E117023B24}" type="parTrans" cxnId="{91A5DA2B-5CEB-459A-B390-54DA1D088765}">
      <dgm:prSet/>
      <dgm:spPr/>
      <dgm:t>
        <a:bodyPr/>
        <a:lstStyle/>
        <a:p>
          <a:endParaRPr lang="en-PH"/>
        </a:p>
      </dgm:t>
    </dgm:pt>
    <dgm:pt modelId="{696FDADB-74C8-4F98-AA7B-B9F1608A1841}" type="sibTrans" cxnId="{91A5DA2B-5CEB-459A-B390-54DA1D088765}">
      <dgm:prSet/>
      <dgm:spPr/>
      <dgm:t>
        <a:bodyPr/>
        <a:lstStyle/>
        <a:p>
          <a:endParaRPr lang="en-PH"/>
        </a:p>
      </dgm:t>
    </dgm:pt>
    <dgm:pt modelId="{C862AFFD-4D87-4FB0-91C2-8B71BD7CC7FA}">
      <dgm:prSet phldrT="[Text]"/>
      <dgm:spPr/>
      <dgm:t>
        <a:bodyPr/>
        <a:lstStyle/>
        <a:p>
          <a:r>
            <a:rPr lang="en-PH" dirty="0" smtClean="0"/>
            <a:t>Physical education</a:t>
          </a:r>
          <a:endParaRPr lang="en-PH" dirty="0"/>
        </a:p>
      </dgm:t>
    </dgm:pt>
    <dgm:pt modelId="{142BB20C-78E3-4E74-BE38-CD44FCF6697C}" type="parTrans" cxnId="{B2D447DA-C1E1-41EC-948B-DB1982DC0441}">
      <dgm:prSet/>
      <dgm:spPr/>
      <dgm:t>
        <a:bodyPr/>
        <a:lstStyle/>
        <a:p>
          <a:endParaRPr lang="en-PH"/>
        </a:p>
      </dgm:t>
    </dgm:pt>
    <dgm:pt modelId="{B8C2DB2D-9C4F-49E3-94D9-B3D154E14301}" type="sibTrans" cxnId="{B2D447DA-C1E1-41EC-948B-DB1982DC0441}">
      <dgm:prSet/>
      <dgm:spPr/>
      <dgm:t>
        <a:bodyPr/>
        <a:lstStyle/>
        <a:p>
          <a:endParaRPr lang="en-PH"/>
        </a:p>
      </dgm:t>
    </dgm:pt>
    <dgm:pt modelId="{1434E2F9-9020-4DDA-B7FC-0E246C7F9993}">
      <dgm:prSet phldrT="[Text]"/>
      <dgm:spPr/>
      <dgm:t>
        <a:bodyPr/>
        <a:lstStyle/>
        <a:p>
          <a:r>
            <a:rPr lang="en-PH" dirty="0" smtClean="0"/>
            <a:t>Health</a:t>
          </a:r>
          <a:endParaRPr lang="en-PH" dirty="0"/>
        </a:p>
      </dgm:t>
    </dgm:pt>
    <dgm:pt modelId="{A834E540-A62E-442C-83E7-65075C2FD73B}" type="parTrans" cxnId="{AEF01080-2852-4D9B-A26A-A8B0A88DC53D}">
      <dgm:prSet/>
      <dgm:spPr/>
      <dgm:t>
        <a:bodyPr/>
        <a:lstStyle/>
        <a:p>
          <a:endParaRPr lang="en-PH"/>
        </a:p>
      </dgm:t>
    </dgm:pt>
    <dgm:pt modelId="{E5C635DB-CE07-4867-B310-24C97D9B95F4}" type="sibTrans" cxnId="{AEF01080-2852-4D9B-A26A-A8B0A88DC53D}">
      <dgm:prSet/>
      <dgm:spPr/>
      <dgm:t>
        <a:bodyPr/>
        <a:lstStyle/>
        <a:p>
          <a:endParaRPr lang="en-PH"/>
        </a:p>
      </dgm:t>
    </dgm:pt>
    <dgm:pt modelId="{DC4879AB-A72E-4365-897C-3D88A8ECCE58}">
      <dgm:prSet phldrT="[Text]"/>
      <dgm:spPr/>
      <dgm:t>
        <a:bodyPr/>
        <a:lstStyle/>
        <a:p>
          <a:r>
            <a:rPr lang="en-PH" dirty="0" smtClean="0"/>
            <a:t>Safety</a:t>
          </a:r>
          <a:endParaRPr lang="en-PH" dirty="0"/>
        </a:p>
      </dgm:t>
    </dgm:pt>
    <dgm:pt modelId="{2D9F5638-296B-4E20-8F79-01A6785997D5}" type="parTrans" cxnId="{E8D6AAF1-63BE-4684-B849-BA55739BC3D9}">
      <dgm:prSet/>
      <dgm:spPr/>
      <dgm:t>
        <a:bodyPr/>
        <a:lstStyle/>
        <a:p>
          <a:endParaRPr lang="en-PH"/>
        </a:p>
      </dgm:t>
    </dgm:pt>
    <dgm:pt modelId="{F7538B67-0A2D-4489-ABF6-AAED27214571}" type="sibTrans" cxnId="{E8D6AAF1-63BE-4684-B849-BA55739BC3D9}">
      <dgm:prSet/>
      <dgm:spPr/>
      <dgm:t>
        <a:bodyPr/>
        <a:lstStyle/>
        <a:p>
          <a:endParaRPr lang="en-PH"/>
        </a:p>
      </dgm:t>
    </dgm:pt>
    <dgm:pt modelId="{02A6B87E-0868-431C-9A84-BD3BD951FDF8}" type="pres">
      <dgm:prSet presAssocID="{789BE284-966B-41D6-91F9-D026B6B10DA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PH"/>
        </a:p>
      </dgm:t>
    </dgm:pt>
    <dgm:pt modelId="{DB3E3433-7058-4FC6-A5E0-AC43BB054065}" type="pres">
      <dgm:prSet presAssocID="{ADCFB730-4C43-4FDC-B87D-9B201B6F68BD}" presName="compNode" presStyleCnt="0"/>
      <dgm:spPr/>
    </dgm:pt>
    <dgm:pt modelId="{C1FD82AA-2C1F-4907-B186-3888BD74242A}" type="pres">
      <dgm:prSet presAssocID="{ADCFB730-4C43-4FDC-B87D-9B201B6F68BD}" presName="pictRect" presStyleLbl="node1" presStyleIdx="0" presStyleCnt="4"/>
      <dgm:spPr/>
    </dgm:pt>
    <dgm:pt modelId="{DE72FB32-E81E-427D-8B46-4E743937F82B}" type="pres">
      <dgm:prSet presAssocID="{ADCFB730-4C43-4FDC-B87D-9B201B6F68BD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84283775-ACE1-4F16-8B4A-45469510AC20}" type="pres">
      <dgm:prSet presAssocID="{696FDADB-74C8-4F98-AA7B-B9F1608A1841}" presName="sibTrans" presStyleLbl="sibTrans2D1" presStyleIdx="0" presStyleCnt="0"/>
      <dgm:spPr/>
      <dgm:t>
        <a:bodyPr/>
        <a:lstStyle/>
        <a:p>
          <a:endParaRPr lang="en-PH"/>
        </a:p>
      </dgm:t>
    </dgm:pt>
    <dgm:pt modelId="{C9B08404-B7F9-46EB-9007-9CB602B1940A}" type="pres">
      <dgm:prSet presAssocID="{C862AFFD-4D87-4FB0-91C2-8B71BD7CC7FA}" presName="compNode" presStyleCnt="0"/>
      <dgm:spPr/>
    </dgm:pt>
    <dgm:pt modelId="{DD654F3E-EDD4-46AE-8086-603EC3FEADB2}" type="pres">
      <dgm:prSet presAssocID="{C862AFFD-4D87-4FB0-91C2-8B71BD7CC7FA}" presName="pictRect" presStyleLbl="node1" presStyleIdx="1" presStyleCnt="4"/>
      <dgm:spPr/>
    </dgm:pt>
    <dgm:pt modelId="{DCDB03DB-CCC2-4999-A8B6-2C7B930C9457}" type="pres">
      <dgm:prSet presAssocID="{C862AFFD-4D87-4FB0-91C2-8B71BD7CC7FA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10E5F9E9-FC79-4D0D-A3D6-926FDFAFAF11}" type="pres">
      <dgm:prSet presAssocID="{B8C2DB2D-9C4F-49E3-94D9-B3D154E14301}" presName="sibTrans" presStyleLbl="sibTrans2D1" presStyleIdx="0" presStyleCnt="0"/>
      <dgm:spPr/>
      <dgm:t>
        <a:bodyPr/>
        <a:lstStyle/>
        <a:p>
          <a:endParaRPr lang="en-PH"/>
        </a:p>
      </dgm:t>
    </dgm:pt>
    <dgm:pt modelId="{1B9D556E-594A-42F9-9B35-D936DA4D2DD3}" type="pres">
      <dgm:prSet presAssocID="{1434E2F9-9020-4DDA-B7FC-0E246C7F9993}" presName="compNode" presStyleCnt="0"/>
      <dgm:spPr/>
    </dgm:pt>
    <dgm:pt modelId="{619AF5D8-4EDD-489B-9FDE-F34BF5C26A50}" type="pres">
      <dgm:prSet presAssocID="{1434E2F9-9020-4DDA-B7FC-0E246C7F9993}" presName="pictRect" presStyleLbl="node1" presStyleIdx="2" presStyleCnt="4"/>
      <dgm:spPr/>
    </dgm:pt>
    <dgm:pt modelId="{FE8F988E-532B-4E89-8ABF-CC3489D11A23}" type="pres">
      <dgm:prSet presAssocID="{1434E2F9-9020-4DDA-B7FC-0E246C7F9993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AFB6DD54-99CD-4F67-8499-9F101C25A102}" type="pres">
      <dgm:prSet presAssocID="{E5C635DB-CE07-4867-B310-24C97D9B95F4}" presName="sibTrans" presStyleLbl="sibTrans2D1" presStyleIdx="0" presStyleCnt="0"/>
      <dgm:spPr/>
      <dgm:t>
        <a:bodyPr/>
        <a:lstStyle/>
        <a:p>
          <a:endParaRPr lang="en-PH"/>
        </a:p>
      </dgm:t>
    </dgm:pt>
    <dgm:pt modelId="{FE930D12-1020-4219-A37E-AC1479BFABAE}" type="pres">
      <dgm:prSet presAssocID="{DC4879AB-A72E-4365-897C-3D88A8ECCE58}" presName="compNode" presStyleCnt="0"/>
      <dgm:spPr/>
    </dgm:pt>
    <dgm:pt modelId="{E3254074-5A40-42A7-9420-9880B2986742}" type="pres">
      <dgm:prSet presAssocID="{DC4879AB-A72E-4365-897C-3D88A8ECCE58}" presName="pictRect" presStyleLbl="node1" presStyleIdx="3" presStyleCnt="4"/>
      <dgm:spPr/>
    </dgm:pt>
    <dgm:pt modelId="{C06E269F-BE1E-4195-BA02-A04D7A0DD8A0}" type="pres">
      <dgm:prSet presAssocID="{DC4879AB-A72E-4365-897C-3D88A8ECCE58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</dgm:ptLst>
  <dgm:cxnLst>
    <dgm:cxn modelId="{5C58B81A-0A50-4F2A-BC41-B15928E9A0BE}" type="presOf" srcId="{ADCFB730-4C43-4FDC-B87D-9B201B6F68BD}" destId="{DE72FB32-E81E-427D-8B46-4E743937F82B}" srcOrd="0" destOrd="0" presId="urn:microsoft.com/office/officeart/2005/8/layout/pList1"/>
    <dgm:cxn modelId="{B84B27EE-0419-4686-B211-AE3D8ED84389}" type="presOf" srcId="{1434E2F9-9020-4DDA-B7FC-0E246C7F9993}" destId="{FE8F988E-532B-4E89-8ABF-CC3489D11A23}" srcOrd="0" destOrd="0" presId="urn:microsoft.com/office/officeart/2005/8/layout/pList1"/>
    <dgm:cxn modelId="{B2D447DA-C1E1-41EC-948B-DB1982DC0441}" srcId="{789BE284-966B-41D6-91F9-D026B6B10DA1}" destId="{C862AFFD-4D87-4FB0-91C2-8B71BD7CC7FA}" srcOrd="1" destOrd="0" parTransId="{142BB20C-78E3-4E74-BE38-CD44FCF6697C}" sibTransId="{B8C2DB2D-9C4F-49E3-94D9-B3D154E14301}"/>
    <dgm:cxn modelId="{91A5DA2B-5CEB-459A-B390-54DA1D088765}" srcId="{789BE284-966B-41D6-91F9-D026B6B10DA1}" destId="{ADCFB730-4C43-4FDC-B87D-9B201B6F68BD}" srcOrd="0" destOrd="0" parTransId="{A3EAF1CD-4FA4-4CF0-B10F-F3E117023B24}" sibTransId="{696FDADB-74C8-4F98-AA7B-B9F1608A1841}"/>
    <dgm:cxn modelId="{2F23050F-6D12-4D2D-8F5A-00C35DD962C9}" type="presOf" srcId="{E5C635DB-CE07-4867-B310-24C97D9B95F4}" destId="{AFB6DD54-99CD-4F67-8499-9F101C25A102}" srcOrd="0" destOrd="0" presId="urn:microsoft.com/office/officeart/2005/8/layout/pList1"/>
    <dgm:cxn modelId="{AEF01080-2852-4D9B-A26A-A8B0A88DC53D}" srcId="{789BE284-966B-41D6-91F9-D026B6B10DA1}" destId="{1434E2F9-9020-4DDA-B7FC-0E246C7F9993}" srcOrd="2" destOrd="0" parTransId="{A834E540-A62E-442C-83E7-65075C2FD73B}" sibTransId="{E5C635DB-CE07-4867-B310-24C97D9B95F4}"/>
    <dgm:cxn modelId="{4C647490-DC9B-4DC5-AB62-F32455E16A7E}" type="presOf" srcId="{696FDADB-74C8-4F98-AA7B-B9F1608A1841}" destId="{84283775-ACE1-4F16-8B4A-45469510AC20}" srcOrd="0" destOrd="0" presId="urn:microsoft.com/office/officeart/2005/8/layout/pList1"/>
    <dgm:cxn modelId="{8C635EB5-7ED8-4AA3-B8BF-AB542E69DD6E}" type="presOf" srcId="{B8C2DB2D-9C4F-49E3-94D9-B3D154E14301}" destId="{10E5F9E9-FC79-4D0D-A3D6-926FDFAFAF11}" srcOrd="0" destOrd="0" presId="urn:microsoft.com/office/officeart/2005/8/layout/pList1"/>
    <dgm:cxn modelId="{C04D2A3D-3893-4CC0-8E3A-EA0819EB92EA}" type="presOf" srcId="{DC4879AB-A72E-4365-897C-3D88A8ECCE58}" destId="{C06E269F-BE1E-4195-BA02-A04D7A0DD8A0}" srcOrd="0" destOrd="0" presId="urn:microsoft.com/office/officeart/2005/8/layout/pList1"/>
    <dgm:cxn modelId="{08E7D05E-061F-424A-A72C-0F057478CBEC}" type="presOf" srcId="{C862AFFD-4D87-4FB0-91C2-8B71BD7CC7FA}" destId="{DCDB03DB-CCC2-4999-A8B6-2C7B930C9457}" srcOrd="0" destOrd="0" presId="urn:microsoft.com/office/officeart/2005/8/layout/pList1"/>
    <dgm:cxn modelId="{E8D6AAF1-63BE-4684-B849-BA55739BC3D9}" srcId="{789BE284-966B-41D6-91F9-D026B6B10DA1}" destId="{DC4879AB-A72E-4365-897C-3D88A8ECCE58}" srcOrd="3" destOrd="0" parTransId="{2D9F5638-296B-4E20-8F79-01A6785997D5}" sibTransId="{F7538B67-0A2D-4489-ABF6-AAED27214571}"/>
    <dgm:cxn modelId="{C2A2A574-0160-4408-963C-B4F1D295B431}" type="presOf" srcId="{789BE284-966B-41D6-91F9-D026B6B10DA1}" destId="{02A6B87E-0868-431C-9A84-BD3BD951FDF8}" srcOrd="0" destOrd="0" presId="urn:microsoft.com/office/officeart/2005/8/layout/pList1"/>
    <dgm:cxn modelId="{4BA387C5-FC37-4DD8-BC94-43C77008C0A5}" type="presParOf" srcId="{02A6B87E-0868-431C-9A84-BD3BD951FDF8}" destId="{DB3E3433-7058-4FC6-A5E0-AC43BB054065}" srcOrd="0" destOrd="0" presId="urn:microsoft.com/office/officeart/2005/8/layout/pList1"/>
    <dgm:cxn modelId="{8CB83F0C-0F95-4415-84B4-B1C277D31B40}" type="presParOf" srcId="{DB3E3433-7058-4FC6-A5E0-AC43BB054065}" destId="{C1FD82AA-2C1F-4907-B186-3888BD74242A}" srcOrd="0" destOrd="0" presId="urn:microsoft.com/office/officeart/2005/8/layout/pList1"/>
    <dgm:cxn modelId="{0D585F98-5527-480C-9CC4-577C7702DB48}" type="presParOf" srcId="{DB3E3433-7058-4FC6-A5E0-AC43BB054065}" destId="{DE72FB32-E81E-427D-8B46-4E743937F82B}" srcOrd="1" destOrd="0" presId="urn:microsoft.com/office/officeart/2005/8/layout/pList1"/>
    <dgm:cxn modelId="{9D0E0075-72A7-4830-B563-428F58893220}" type="presParOf" srcId="{02A6B87E-0868-431C-9A84-BD3BD951FDF8}" destId="{84283775-ACE1-4F16-8B4A-45469510AC20}" srcOrd="1" destOrd="0" presId="urn:microsoft.com/office/officeart/2005/8/layout/pList1"/>
    <dgm:cxn modelId="{85468485-B22B-48E9-98B5-D964BDB31FDC}" type="presParOf" srcId="{02A6B87E-0868-431C-9A84-BD3BD951FDF8}" destId="{C9B08404-B7F9-46EB-9007-9CB602B1940A}" srcOrd="2" destOrd="0" presId="urn:microsoft.com/office/officeart/2005/8/layout/pList1"/>
    <dgm:cxn modelId="{2246B29A-34F0-433A-A3F7-8ED30BE3E035}" type="presParOf" srcId="{C9B08404-B7F9-46EB-9007-9CB602B1940A}" destId="{DD654F3E-EDD4-46AE-8086-603EC3FEADB2}" srcOrd="0" destOrd="0" presId="urn:microsoft.com/office/officeart/2005/8/layout/pList1"/>
    <dgm:cxn modelId="{51A2DCA3-6A48-42A5-B299-A5BFD7B440A3}" type="presParOf" srcId="{C9B08404-B7F9-46EB-9007-9CB602B1940A}" destId="{DCDB03DB-CCC2-4999-A8B6-2C7B930C9457}" srcOrd="1" destOrd="0" presId="urn:microsoft.com/office/officeart/2005/8/layout/pList1"/>
    <dgm:cxn modelId="{19F9A6BF-2602-43D3-B97B-D0C59C06190C}" type="presParOf" srcId="{02A6B87E-0868-431C-9A84-BD3BD951FDF8}" destId="{10E5F9E9-FC79-4D0D-A3D6-926FDFAFAF11}" srcOrd="3" destOrd="0" presId="urn:microsoft.com/office/officeart/2005/8/layout/pList1"/>
    <dgm:cxn modelId="{26CBF4E0-9FDC-4955-8AF9-243FFA851BA0}" type="presParOf" srcId="{02A6B87E-0868-431C-9A84-BD3BD951FDF8}" destId="{1B9D556E-594A-42F9-9B35-D936DA4D2DD3}" srcOrd="4" destOrd="0" presId="urn:microsoft.com/office/officeart/2005/8/layout/pList1"/>
    <dgm:cxn modelId="{E7E46963-7F41-44AB-BC09-334E84B59AE8}" type="presParOf" srcId="{1B9D556E-594A-42F9-9B35-D936DA4D2DD3}" destId="{619AF5D8-4EDD-489B-9FDE-F34BF5C26A50}" srcOrd="0" destOrd="0" presId="urn:microsoft.com/office/officeart/2005/8/layout/pList1"/>
    <dgm:cxn modelId="{83E41CEC-D53F-401F-A103-95F85489235C}" type="presParOf" srcId="{1B9D556E-594A-42F9-9B35-D936DA4D2DD3}" destId="{FE8F988E-532B-4E89-8ABF-CC3489D11A23}" srcOrd="1" destOrd="0" presId="urn:microsoft.com/office/officeart/2005/8/layout/pList1"/>
    <dgm:cxn modelId="{C733B82F-BE1B-4746-903E-83CD4DAFC4D4}" type="presParOf" srcId="{02A6B87E-0868-431C-9A84-BD3BD951FDF8}" destId="{AFB6DD54-99CD-4F67-8499-9F101C25A102}" srcOrd="5" destOrd="0" presId="urn:microsoft.com/office/officeart/2005/8/layout/pList1"/>
    <dgm:cxn modelId="{A12AB712-DAE3-43C0-AEC4-68AE2E4470F3}" type="presParOf" srcId="{02A6B87E-0868-431C-9A84-BD3BD951FDF8}" destId="{FE930D12-1020-4219-A37E-AC1479BFABAE}" srcOrd="6" destOrd="0" presId="urn:microsoft.com/office/officeart/2005/8/layout/pList1"/>
    <dgm:cxn modelId="{896A5934-8665-47A4-BA0E-9D94DE52606B}" type="presParOf" srcId="{FE930D12-1020-4219-A37E-AC1479BFABAE}" destId="{E3254074-5A40-42A7-9420-9880B2986742}" srcOrd="0" destOrd="0" presId="urn:microsoft.com/office/officeart/2005/8/layout/pList1"/>
    <dgm:cxn modelId="{3FAF8AB0-246B-4779-84D1-3DDB3979B5F8}" type="presParOf" srcId="{FE930D12-1020-4219-A37E-AC1479BFABAE}" destId="{C06E269F-BE1E-4195-BA02-A04D7A0DD8A0}" srcOrd="1" destOrd="0" presId="urn:microsoft.com/office/officeart/2005/8/layout/p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24180D-9C38-4651-B83B-F2874735F76F}" type="datetimeFigureOut">
              <a:rPr lang="zh-CN" altLang="en-US" smtClean="0"/>
              <a:pPr/>
              <a:t>2012/9/30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D76B0-AA02-4231-88CF-295F50479BB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1A96D8-4CB9-4091-8BA5-500DE843F068}" type="datetimeFigureOut">
              <a:rPr lang="zh-CN" altLang="en-US" smtClean="0"/>
              <a:pPr/>
              <a:t>2012/9/30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3EA61-33B6-4184-91BA-1D33ED8545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3EA61-33B6-4184-91BA-1D33ED8545D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3EA61-33B6-4184-91BA-1D33ED8545DC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3EA61-33B6-4184-91BA-1D33ED8545DC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3EA61-33B6-4184-91BA-1D33ED8545DC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3EA61-33B6-4184-91BA-1D33ED8545DC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3EA61-33B6-4184-91BA-1D33ED8545DC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3EA61-33B6-4184-91BA-1D33ED8545DC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3EA61-33B6-4184-91BA-1D33ED8545DC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3BAE3-63DD-4D67-ABF9-1FF3645FE8BB}" type="datetimeFigureOut">
              <a:rPr lang="zh-CN" altLang="en-US" smtClean="0"/>
              <a:pPr/>
              <a:t>2012/9/30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0B-141D-41A7-B97E-8E9C7FB59DA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 rot="405946">
            <a:off x="1722413" y="751694"/>
            <a:ext cx="7000924" cy="5130193"/>
          </a:xfrm>
          <a:prstGeom prst="rect">
            <a:avLst/>
          </a:prstGeom>
          <a:solidFill>
            <a:srgbClr val="F1EEE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zh-CN" alt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 userDrawn="1"/>
        </p:nvSpPr>
        <p:spPr>
          <a:xfrm rot="238879">
            <a:off x="1501042" y="664975"/>
            <a:ext cx="7000924" cy="5527909"/>
          </a:xfrm>
          <a:prstGeom prst="rect">
            <a:avLst/>
          </a:prstGeom>
          <a:solidFill>
            <a:srgbClr val="F9F8F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357158" y="285728"/>
            <a:ext cx="8001056" cy="61436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 descr="返校3-_0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715140" y="5392429"/>
            <a:ext cx="2179850" cy="14655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3BAE3-63DD-4D67-ABF9-1FF3645FE8BB}" type="datetimeFigureOut">
              <a:rPr lang="zh-CN" altLang="en-US" smtClean="0"/>
              <a:pPr/>
              <a:t>2012/9/30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0B-141D-41A7-B97E-8E9C7FB59DA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 rot="192655">
            <a:off x="1652785" y="405926"/>
            <a:ext cx="7000924" cy="5645791"/>
          </a:xfrm>
          <a:prstGeom prst="rect">
            <a:avLst/>
          </a:prstGeom>
          <a:solidFill>
            <a:srgbClr val="F1EEE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zh-CN" alt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矩形 10"/>
          <p:cNvSpPr/>
          <p:nvPr userDrawn="1"/>
        </p:nvSpPr>
        <p:spPr>
          <a:xfrm rot="21104426">
            <a:off x="628569" y="543817"/>
            <a:ext cx="7000924" cy="5527909"/>
          </a:xfrm>
          <a:prstGeom prst="rect">
            <a:avLst/>
          </a:prstGeom>
          <a:solidFill>
            <a:srgbClr val="F9F8F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500034" y="214290"/>
            <a:ext cx="8001056" cy="625563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 descr="返校3-_06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58016" y="5500702"/>
            <a:ext cx="2071718" cy="12341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3BAE3-63DD-4D67-ABF9-1FF3645FE8BB}" type="datetimeFigureOut">
              <a:rPr lang="zh-CN" altLang="en-US" smtClean="0"/>
              <a:pPr/>
              <a:t>2012/9/30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0B-141D-41A7-B97E-8E9C7FB59D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3BAE3-63DD-4D67-ABF9-1FF3645FE8BB}" type="datetimeFigureOut">
              <a:rPr lang="zh-CN" altLang="en-US" smtClean="0"/>
              <a:pPr/>
              <a:t>2012/9/30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0B-141D-41A7-B97E-8E9C7FB59D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3BAE3-63DD-4D67-ABF9-1FF3645FE8BB}" type="datetimeFigureOut">
              <a:rPr lang="zh-CN" altLang="en-US" smtClean="0"/>
              <a:pPr/>
              <a:t>2012/9/30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0B-141D-41A7-B97E-8E9C7FB59D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3BAE3-63DD-4D67-ABF9-1FF3645FE8BB}" type="datetimeFigureOut">
              <a:rPr lang="zh-CN" altLang="en-US" smtClean="0"/>
              <a:pPr/>
              <a:t>2012/9/30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0B-141D-41A7-B97E-8E9C7FB59D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3BAE3-63DD-4D67-ABF9-1FF3645FE8BB}" type="datetimeFigureOut">
              <a:rPr lang="zh-CN" altLang="en-US" smtClean="0"/>
              <a:pPr/>
              <a:t>2012/9/30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0B-141D-41A7-B97E-8E9C7FB59D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714348" y="192879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</p:nvPr>
        </p:nvSpPr>
        <p:spPr>
          <a:xfrm>
            <a:off x="714348" y="42860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3BAE3-63DD-4D67-ABF9-1FF3645FE8BB}" type="datetimeFigureOut">
              <a:rPr lang="zh-CN" altLang="en-US" smtClean="0"/>
              <a:pPr/>
              <a:t>2012/9/30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0B-141D-41A7-B97E-8E9C7FB59D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返校3-_06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4282" y="5357826"/>
            <a:ext cx="2071718" cy="12341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返校3-_03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29388" y="5305299"/>
            <a:ext cx="2309446" cy="15527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rot="405946">
            <a:off x="1349356" y="751694"/>
            <a:ext cx="7000924" cy="5130193"/>
          </a:xfrm>
          <a:prstGeom prst="rect">
            <a:avLst/>
          </a:prstGeom>
          <a:solidFill>
            <a:srgbClr val="F1EEE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zh-CN" alt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/>
          <p:nvPr userDrawn="1"/>
        </p:nvSpPr>
        <p:spPr>
          <a:xfrm rot="238879">
            <a:off x="1112119" y="664975"/>
            <a:ext cx="7000924" cy="5527909"/>
          </a:xfrm>
          <a:prstGeom prst="rect">
            <a:avLst/>
          </a:prstGeom>
          <a:solidFill>
            <a:srgbClr val="F9F8F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714348" y="285728"/>
            <a:ext cx="7215238" cy="61436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 descr="返校3-_0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715140" y="5392429"/>
            <a:ext cx="2179850" cy="14655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节标题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rot="192655">
            <a:off x="1581348" y="477363"/>
            <a:ext cx="7000924" cy="5645791"/>
          </a:xfrm>
          <a:prstGeom prst="rect">
            <a:avLst/>
          </a:prstGeom>
          <a:solidFill>
            <a:srgbClr val="F1EEE7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zh-CN" alt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矩形 3"/>
          <p:cNvSpPr/>
          <p:nvPr userDrawn="1"/>
        </p:nvSpPr>
        <p:spPr>
          <a:xfrm rot="21104426">
            <a:off x="628569" y="543817"/>
            <a:ext cx="7000924" cy="5527909"/>
          </a:xfrm>
          <a:prstGeom prst="rect">
            <a:avLst/>
          </a:prstGeom>
          <a:solidFill>
            <a:srgbClr val="F9F8F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928662" y="285728"/>
            <a:ext cx="7429552" cy="61436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返校3-_06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58016" y="5500702"/>
            <a:ext cx="2071718" cy="12341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3BAE3-63DD-4D67-ABF9-1FF3645FE8BB}" type="datetimeFigureOut">
              <a:rPr lang="zh-CN" altLang="en-US" smtClean="0"/>
              <a:pPr/>
              <a:t>2012/9/30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5210B-141D-41A7-B97E-8E9C7FB59DA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 descr="广告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3BAE3-63DD-4D67-ABF9-1FF3645FE8BB}" type="datetimeFigureOut">
              <a:rPr lang="zh-CN" altLang="en-US" smtClean="0"/>
              <a:pPr/>
              <a:t>2012/9/30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5210B-141D-41A7-B97E-8E9C7FB59DA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61" r:id="rId5"/>
    <p:sldLayoutId id="2147483662" r:id="rId6"/>
    <p:sldLayoutId id="2147483663" r:id="rId7"/>
    <p:sldLayoutId id="2147483652" r:id="rId8"/>
    <p:sldLayoutId id="2147483653" r:id="rId9"/>
    <p:sldLayoutId id="2147483654" r:id="rId10"/>
    <p:sldLayoutId id="214748366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Data" Target="../diagrams/data2.xml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Data" Target="../diagrams/data3.xml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diagramData" Target="../diagrams/data4.xml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Data" Target="../diagrams/data5.xml"/><Relationship Id="rId7" Type="http://schemas.openxmlformats.org/officeDocument/2006/relationships/image" Target="../media/image1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22.jpeg"/><Relationship Id="rId4" Type="http://schemas.openxmlformats.org/officeDocument/2006/relationships/diagramLayout" Target="../diagrams/layout5.xml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ce.k12tn.net/math/5math/number_operations/lesson_plans.htm" TargetMode="External"/><Relationship Id="rId3" Type="http://schemas.openxmlformats.org/officeDocument/2006/relationships/hyperlink" Target="http://www.preschool-plan-it.com/five-senses.html" TargetMode="External"/><Relationship Id="rId7" Type="http://schemas.openxmlformats.org/officeDocument/2006/relationships/hyperlink" Target="http://www.bostonabilitycenter.com/index.php/therapeutic-listening/" TargetMode="External"/><Relationship Id="rId12" Type="http://schemas.openxmlformats.org/officeDocument/2006/relationships/hyperlink" Target="http://www.successdegrees.com/inspirationalquotesaboutearlychildhoodeducationandteaching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ichpublicspeaking.co.uk/category/public-speaking-tips/" TargetMode="External"/><Relationship Id="rId11" Type="http://schemas.openxmlformats.org/officeDocument/2006/relationships/hyperlink" Target="http://www.slidegeeks.com/powerpoint-templates/3645-back_to_school01_education_powerpoint_backgrounds_and_templates_1210/" TargetMode="External"/><Relationship Id="rId5" Type="http://schemas.openxmlformats.org/officeDocument/2006/relationships/hyperlink" Target="http://bloodyevilghic.edublogs.org/2010/04/25/earth-day/" TargetMode="External"/><Relationship Id="rId10" Type="http://schemas.openxmlformats.org/officeDocument/2006/relationships/hyperlink" Target="http://www.beyond-bananas.com/2011/06/14/the-number-game/" TargetMode="External"/><Relationship Id="rId4" Type="http://schemas.openxmlformats.org/officeDocument/2006/relationships/hyperlink" Target="http://www.mrsscienceteacher.com/Weather/weather.html" TargetMode="External"/><Relationship Id="rId9" Type="http://schemas.openxmlformats.org/officeDocument/2006/relationships/hyperlink" Target="http://www.valdosta.edu/~enharkness/ebooklesson2.ht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7200" y="533400"/>
            <a:ext cx="838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5400" b="1" dirty="0" smtClean="0">
                <a:latin typeface="Arial" pitchFamily="34" charset="0"/>
                <a:cs typeface="Arial" pitchFamily="34" charset="0"/>
              </a:rPr>
              <a:t>CURRICULUM PREVIEW</a:t>
            </a:r>
            <a:endParaRPr lang="zh-CN" altLang="en-US" sz="5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8600" y="1585728"/>
            <a:ext cx="6324600" cy="1809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1" indent="-36195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3600" dirty="0" smtClean="0">
                <a:latin typeface="Copperplate Gothic Light" pitchFamily="34" charset="0"/>
                <a:ea typeface="宋体" charset="-122"/>
              </a:rPr>
              <a:t>NURSERY-MATIPID AM</a:t>
            </a:r>
          </a:p>
          <a:p>
            <a:pPr marL="361950" lvl="1" indent="-36195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3600" dirty="0" smtClean="0">
                <a:latin typeface="Copperplate Gothic Light" pitchFamily="34" charset="0"/>
                <a:ea typeface="宋体" charset="-122"/>
              </a:rPr>
              <a:t>Ms. </a:t>
            </a:r>
            <a:r>
              <a:rPr lang="en-US" altLang="zh-CN" sz="3600" dirty="0" err="1" smtClean="0">
                <a:latin typeface="Copperplate Gothic Light" pitchFamily="34" charset="0"/>
                <a:ea typeface="宋体" charset="-122"/>
              </a:rPr>
              <a:t>Resma</a:t>
            </a:r>
            <a:endParaRPr lang="en-US" altLang="zh-CN" sz="3600" dirty="0" smtClean="0">
              <a:latin typeface="Copperplate Gothic Light" pitchFamily="34" charset="0"/>
              <a:ea typeface="宋体" charset="-122"/>
            </a:endParaRPr>
          </a:p>
          <a:p>
            <a:pPr marL="361950" lvl="1" indent="-361950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3600" dirty="0" smtClean="0">
                <a:latin typeface="Copperplate Gothic Light" pitchFamily="34" charset="0"/>
                <a:ea typeface="宋体" charset="-122"/>
              </a:rPr>
              <a:t>2012-2013</a:t>
            </a:r>
            <a:endParaRPr lang="en-US" altLang="zh-CN" sz="3600" dirty="0">
              <a:latin typeface="Copperplate Gothic Light" pitchFamily="34" charset="0"/>
              <a:ea typeface="宋体" charset="-122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/>
        </p:nvGraphicFramePr>
        <p:xfrm>
          <a:off x="838200" y="1752600"/>
          <a:ext cx="76200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矩形 2"/>
          <p:cNvSpPr/>
          <p:nvPr/>
        </p:nvSpPr>
        <p:spPr>
          <a:xfrm>
            <a:off x="1371600" y="609600"/>
            <a:ext cx="279198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dirty="0" smtClean="0">
                <a:latin typeface="Cooper Black" pitchFamily="18" charset="0"/>
                <a:ea typeface="宋体" charset="-122"/>
              </a:rPr>
              <a:t>GOALS:</a:t>
            </a:r>
          </a:p>
          <a:p>
            <a:endParaRPr lang="zh-CN" altLang="en-US" sz="4400" b="1" dirty="0">
              <a:latin typeface="Cooper Black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1219200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2800" dirty="0" smtClean="0">
                <a:latin typeface="Times New Roman" pitchFamily="18" charset="0"/>
                <a:cs typeface="Times New Roman" pitchFamily="18" charset="0"/>
              </a:rPr>
              <a:t>At the end of Nursery, Children will be:</a:t>
            </a:r>
            <a:endParaRPr lang="en-PH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1214414" y="533400"/>
            <a:ext cx="4195786" cy="168115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CN" sz="4400" dirty="0" smtClean="0">
                <a:latin typeface="Cooper Black" pitchFamily="18" charset="0"/>
                <a:ea typeface="宋体" charset="-122"/>
              </a:rPr>
              <a:t>Mathematics:</a:t>
            </a:r>
            <a:endParaRPr kumimoji="0" lang="en-US" altLang="zh-CN" sz="4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ooper Black" pitchFamily="18" charset="0"/>
              <a:ea typeface="宋体" charset="-122"/>
            </a:endParaRPr>
          </a:p>
        </p:txBody>
      </p:sp>
      <p:graphicFrame>
        <p:nvGraphicFramePr>
          <p:cNvPr id="16" name="图示 15"/>
          <p:cNvGraphicFramePr/>
          <p:nvPr/>
        </p:nvGraphicFramePr>
        <p:xfrm>
          <a:off x="1066800" y="1295400"/>
          <a:ext cx="71628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 descr="operations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5200" y="1524000"/>
            <a:ext cx="2209800" cy="15826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5" name="Picture 4" descr="book-bins-numbers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6800" y="1524000"/>
            <a:ext cx="2286000" cy="152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geometry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43600" y="1524000"/>
            <a:ext cx="2209800" cy="16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Graphic spid="1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1524000" y="381000"/>
            <a:ext cx="5834082" cy="1828800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oper Black" pitchFamily="18" charset="0"/>
                <a:ea typeface="宋体" charset="-122"/>
              </a:rPr>
              <a:t>Language: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1219200" y="1371600"/>
          <a:ext cx="67056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 descr="listening1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371600" y="1600200"/>
            <a:ext cx="1447800" cy="96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child-reading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71600" y="3124200"/>
            <a:ext cx="1219200" cy="99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homeschool-writing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1600" y="4648200"/>
            <a:ext cx="1295400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6"/>
          <p:cNvGraphicFramePr>
            <a:graphicFrameLocks/>
          </p:cNvGraphicFramePr>
          <p:nvPr/>
        </p:nvGraphicFramePr>
        <p:xfrm>
          <a:off x="4114800" y="1066800"/>
          <a:ext cx="35052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内容占位符 4"/>
          <p:cNvSpPr txBox="1">
            <a:spLocks/>
          </p:cNvSpPr>
          <p:nvPr/>
        </p:nvSpPr>
        <p:spPr>
          <a:xfrm>
            <a:off x="3929058" y="857232"/>
            <a:ext cx="4000528" cy="83099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en-US" altLang="zh-CN" sz="2400" dirty="0">
              <a:solidFill>
                <a:schemeClr val="tx2"/>
              </a:solidFill>
              <a:ea typeface="宋体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altLang="zh-CN" sz="2400" dirty="0">
              <a:solidFill>
                <a:schemeClr val="tx2"/>
              </a:solidFill>
              <a:ea typeface="宋体" charset="-122"/>
            </a:endParaRPr>
          </a:p>
        </p:txBody>
      </p:sp>
      <p:pic>
        <p:nvPicPr>
          <p:cNvPr id="6" name="Picture 5" descr="plants1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000" y="2819400"/>
            <a:ext cx="3657600" cy="14898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weather3 (1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67000" y="4572000"/>
            <a:ext cx="1905000" cy="14685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 descr="Magnigirl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95600" y="1143000"/>
            <a:ext cx="1752600" cy="1524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295400" y="457200"/>
            <a:ext cx="3124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4400" dirty="0" smtClean="0">
                <a:latin typeface="Cooper Black" pitchFamily="18" charset="0"/>
              </a:rPr>
              <a:t>Science:</a:t>
            </a:r>
            <a:endParaRPr lang="en-PH" sz="4400" dirty="0">
              <a:latin typeface="Cooper Black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143000" y="533400"/>
            <a:ext cx="7315200" cy="1447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oper Black" pitchFamily="18" charset="0"/>
                <a:ea typeface="宋体" charset="-122"/>
              </a:rPr>
              <a:t>Physical</a:t>
            </a:r>
            <a:r>
              <a:rPr kumimoji="0" lang="en-US" altLang="zh-CN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oper Black" pitchFamily="18" charset="0"/>
                <a:ea typeface="宋体" charset="-122"/>
              </a:rPr>
              <a:t> Education and health</a:t>
            </a:r>
            <a:endParaRPr kumimoji="0" lang="en-US" altLang="zh-CN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oper Black" pitchFamily="18" charset="0"/>
              <a:ea typeface="宋体" charset="-122"/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838200" y="1828800"/>
          <a:ext cx="6858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Picture 7" descr="header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5800" y="2057400"/>
            <a:ext cx="1905000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five-senses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33600" y="1905000"/>
            <a:ext cx="1933575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75384-Royalty-Free-RF-Clipart-Illustration-Of-An-Orange-Man-Doctor-Examining-A-Child 18-09-27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09800" y="4419600"/>
            <a:ext cx="1714500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1afbd0a0353f1588dda6655bd619e9f760ae8c28_large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95800" y="4419600"/>
            <a:ext cx="1828800" cy="133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990600"/>
            <a:ext cx="7772400" cy="4267199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  <a:t>K-12 Curriculum guide kindergarten</a:t>
            </a:r>
            <a:b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  <a:hlinkClick r:id="rId3"/>
              </a:rPr>
              <a:t>http://www.preschool-plan-it.com/five-senses.html</a:t>
            </a: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  <a:hlinkClick r:id="rId4"/>
              </a:rPr>
              <a:t>http://www.mrsscienceteacher.com/Weather/weather.html</a:t>
            </a: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  <a:hlinkClick r:id="rId5"/>
              </a:rPr>
              <a:t>http://bloodyevilghic.edublogs.org/2010/04/25/earth-day/</a:t>
            </a: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  <a:hlinkClick r:id="rId6"/>
              </a:rPr>
              <a:t>http://www.richpublicspeaking.co.uk/category/public-speaking-tips/</a:t>
            </a: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  <a:hlinkClick r:id="rId7"/>
              </a:rPr>
              <a:t>http://www.bostonabilitycenter.com/index.php/therapeutic-listening/</a:t>
            </a: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  <a:hlinkClick r:id="rId8"/>
              </a:rPr>
              <a:t>http://www.mce.k12tn.net/math/5math/number_operations/lesson_plans.htm</a:t>
            </a: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  <a:hlinkClick r:id="rId9"/>
              </a:rPr>
              <a:t>http://www.valdosta.edu/~enharkness/ebooklesson2.html</a:t>
            </a: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  <a:hlinkClick r:id="rId10"/>
              </a:rPr>
              <a:t>http://www.beyond-bananas.com/2011/06/14/the-number-game/</a:t>
            </a: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  <a:hlinkClick r:id="rId11"/>
              </a:rPr>
              <a:t>http://www.slidegeeks.com/powerpoint-templates/3645-back_to_school01_education_powerpoint_backgrounds_and_templates_1210/</a:t>
            </a: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PH" sz="1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PH" sz="1600" dirty="0" smtClean="0">
                <a:solidFill>
                  <a:schemeClr val="accent3">
                    <a:lumMod val="50000"/>
                  </a:schemeClr>
                </a:solidFill>
                <a:hlinkClick r:id="rId12"/>
              </a:rPr>
              <a:t>http://www.successdegrees.com/inspirationalquotesaboutearlychildhoodeducationandteaching.html</a:t>
            </a:r>
            <a:endParaRPr lang="en-PH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428605"/>
            <a:ext cx="7772400" cy="561996"/>
          </a:xfrm>
        </p:spPr>
        <p:txBody>
          <a:bodyPr>
            <a:normAutofit fontScale="70000" lnSpcReduction="20000"/>
          </a:bodyPr>
          <a:lstStyle/>
          <a:p>
            <a:r>
              <a:rPr lang="en-PH" sz="5400" dirty="0" smtClean="0">
                <a:latin typeface="Cooper Black" pitchFamily="18" charset="0"/>
              </a:rPr>
              <a:t>References:</a:t>
            </a:r>
            <a:endParaRPr lang="en-PH" sz="5400" dirty="0">
              <a:latin typeface="Cooper Black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228600"/>
            <a:ext cx="6172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PH" sz="4000" b="1" dirty="0" smtClean="0">
                <a:latin typeface="Kristen ITC" pitchFamily="66" charset="0"/>
              </a:rPr>
              <a:t>"Free the child's potential, and you will transform him into the world."</a:t>
            </a:r>
            <a:r>
              <a:rPr lang="en-PH" sz="4000" dirty="0" smtClean="0">
                <a:latin typeface="Kristen ITC" pitchFamily="66" charset="0"/>
              </a:rPr>
              <a:t/>
            </a:r>
            <a:br>
              <a:rPr lang="en-PH" sz="4000" dirty="0" smtClean="0">
                <a:latin typeface="Kristen ITC" pitchFamily="66" charset="0"/>
              </a:rPr>
            </a:br>
            <a:r>
              <a:rPr lang="en-PH" sz="4000" i="1" dirty="0" smtClean="0">
                <a:latin typeface="Kristen ITC" pitchFamily="66" charset="0"/>
              </a:rPr>
              <a:t>- Maria Montessori</a:t>
            </a:r>
            <a:endParaRPr lang="en-PH" sz="4000" dirty="0">
              <a:latin typeface="Kristen ITC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ucation-1">
  <a:themeElements>
    <a:clrScheme name="自定义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4BACC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Education-1</Template>
  <TotalTime>214</TotalTime>
  <Words>114</Words>
  <Application>Microsoft Office PowerPoint</Application>
  <PresentationFormat>On-screen Show (4:3)</PresentationFormat>
  <Paragraphs>37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Education-1</vt:lpstr>
      <vt:lpstr>Slide 1</vt:lpstr>
      <vt:lpstr>Slide 2</vt:lpstr>
      <vt:lpstr>Slide 3</vt:lpstr>
      <vt:lpstr>Slide 4</vt:lpstr>
      <vt:lpstr>Slide 5</vt:lpstr>
      <vt:lpstr>Slide 6</vt:lpstr>
      <vt:lpstr>K-12 Curriculum guide kindergarten  http://www.preschool-plan-it.com/five-senses.html http://www.mrsscienceteacher.com/Weather/weather.html http://bloodyevilghic.edublogs.org/2010/04/25/earth-day/ http://www.richpublicspeaking.co.uk/category/public-speaking-tips/ http://www.bostonabilitycenter.com/index.php/therapeutic-listening/ http://www.mce.k12tn.net/math/5math/number_operations/lesson_plans.htm http://www.valdosta.edu/~enharkness/ebooklesson2.html http://www.beyond-bananas.com/2011/06/14/the-number-game/ http://www.slidegeeks.com/powerpoint-templates/3645-back_to_school01_education_powerpoint_backgrounds_and_templates_1210/ http://www.successdegrees.com/inspirationalquotesaboutearlychildhoodeducationandteaching.html</vt:lpstr>
      <vt:lpstr>Slide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Bunoy</dc:creator>
  <cp:lastModifiedBy>Bunoy</cp:lastModifiedBy>
  <cp:revision>18</cp:revision>
  <dcterms:created xsi:type="dcterms:W3CDTF">2012-09-30T06:35:09Z</dcterms:created>
  <dcterms:modified xsi:type="dcterms:W3CDTF">2012-09-30T12:32:21Z</dcterms:modified>
</cp:coreProperties>
</file>